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43" d="100"/>
          <a:sy n="43" d="100"/>
        </p:scale>
        <p:origin x="42" y="6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8EC8-4E6E-4E47-BAF8-627AA8D9074E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753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8EC8-4E6E-4E47-BAF8-627AA8D9074E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71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8EC8-4E6E-4E47-BAF8-627AA8D9074E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57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8EC8-4E6E-4E47-BAF8-627AA8D9074E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855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8EC8-4E6E-4E47-BAF8-627AA8D9074E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844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8EC8-4E6E-4E47-BAF8-627AA8D9074E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28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8EC8-4E6E-4E47-BAF8-627AA8D9074E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48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8EC8-4E6E-4E47-BAF8-627AA8D9074E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723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8EC8-4E6E-4E47-BAF8-627AA8D9074E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55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8EC8-4E6E-4E47-BAF8-627AA8D9074E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793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8EC8-4E6E-4E47-BAF8-627AA8D9074E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36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08EC8-4E6E-4E47-BAF8-627AA8D9074E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207F7-56BC-41D2-8747-75F75A38F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35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08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98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93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80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15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9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24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15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03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83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03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8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500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Бурмистрова Валерия Сергеевна</dc:creator>
  <cp:lastModifiedBy>Бурмистрова Валерия Сергеевна</cp:lastModifiedBy>
  <cp:revision>5</cp:revision>
  <dcterms:created xsi:type="dcterms:W3CDTF">2024-01-12T12:23:42Z</dcterms:created>
  <dcterms:modified xsi:type="dcterms:W3CDTF">2024-03-22T13:11:27Z</dcterms:modified>
</cp:coreProperties>
</file>