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72" r:id="rId9"/>
    <p:sldId id="263" r:id="rId10"/>
    <p:sldId id="270" r:id="rId11"/>
    <p:sldId id="271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43" d="100"/>
          <a:sy n="43" d="100"/>
        </p:scale>
        <p:origin x="42" y="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79E1-76E2-40AB-AFF1-E6909853BC49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9269-A3F9-4636-959C-93EB6C610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42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79E1-76E2-40AB-AFF1-E6909853BC49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9269-A3F9-4636-959C-93EB6C610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08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79E1-76E2-40AB-AFF1-E6909853BC49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9269-A3F9-4636-959C-93EB6C610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692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79E1-76E2-40AB-AFF1-E6909853BC49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9269-A3F9-4636-959C-93EB6C610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297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79E1-76E2-40AB-AFF1-E6909853BC49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9269-A3F9-4636-959C-93EB6C610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075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79E1-76E2-40AB-AFF1-E6909853BC49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9269-A3F9-4636-959C-93EB6C610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25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79E1-76E2-40AB-AFF1-E6909853BC49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9269-A3F9-4636-959C-93EB6C610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40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79E1-76E2-40AB-AFF1-E6909853BC49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9269-A3F9-4636-959C-93EB6C610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900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79E1-76E2-40AB-AFF1-E6909853BC49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9269-A3F9-4636-959C-93EB6C610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157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79E1-76E2-40AB-AFF1-E6909853BC49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9269-A3F9-4636-959C-93EB6C610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782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79E1-76E2-40AB-AFF1-E6909853BC49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9269-A3F9-4636-959C-93EB6C610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29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C79E1-76E2-40AB-AFF1-E6909853BC49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39269-A3F9-4636-959C-93EB6C610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4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9"/>
            <a:ext cx="12192000" cy="685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58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15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" y="0"/>
            <a:ext cx="121910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22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62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28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17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39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47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45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71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867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Бурмистрова Валерия Сергеевна</cp:lastModifiedBy>
  <cp:revision>16</cp:revision>
  <dcterms:created xsi:type="dcterms:W3CDTF">2022-03-16T12:00:07Z</dcterms:created>
  <dcterms:modified xsi:type="dcterms:W3CDTF">2024-02-16T07:30:26Z</dcterms:modified>
</cp:coreProperties>
</file>