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42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753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7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7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85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84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2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8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72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5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79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6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8EC8-4E6E-4E47-BAF8-627AA8D9074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14</cp:revision>
  <dcterms:created xsi:type="dcterms:W3CDTF">2024-01-12T12:23:42Z</dcterms:created>
  <dcterms:modified xsi:type="dcterms:W3CDTF">2024-07-09T11:53:49Z</dcterms:modified>
</cp:coreProperties>
</file>