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4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3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9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3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3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4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B6DE-80F5-461B-8323-D9435BC80D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16A4A-840E-48DD-9060-D9C39AEFA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8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9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40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29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Бурмистрова Валерия Сергеевна</dc:creator>
  <cp:lastModifiedBy>Бурмистрова Валерия Сергеевна</cp:lastModifiedBy>
  <cp:revision>3</cp:revision>
  <dcterms:created xsi:type="dcterms:W3CDTF">2024-03-25T09:20:31Z</dcterms:created>
  <dcterms:modified xsi:type="dcterms:W3CDTF">2024-04-23T08:30:08Z</dcterms:modified>
</cp:coreProperties>
</file>