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70" r:id="rId10"/>
    <p:sldId id="271" r:id="rId11"/>
    <p:sldId id="272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4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1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6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2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7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5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7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92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53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8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1910-59A8-490C-B378-05DDB616A235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5644C-8F91-4D76-BB4A-C72B14E8C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0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40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1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2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79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8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9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4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0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635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11</cp:revision>
  <dcterms:created xsi:type="dcterms:W3CDTF">2024-02-08T12:36:18Z</dcterms:created>
  <dcterms:modified xsi:type="dcterms:W3CDTF">2024-10-21T13:33:18Z</dcterms:modified>
</cp:coreProperties>
</file>