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8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5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3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0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1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2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9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1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5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7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2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9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21DF-0B66-420A-B72D-9F769813B48F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9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3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8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6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4</cp:revision>
  <dcterms:created xsi:type="dcterms:W3CDTF">2024-04-17T11:04:40Z</dcterms:created>
  <dcterms:modified xsi:type="dcterms:W3CDTF">2024-04-23T08:31:22Z</dcterms:modified>
</cp:coreProperties>
</file>