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presProps" Target="presProps.xml"/>
  <Relationship Id="rId22" Type="http://schemas.openxmlformats.org/officeDocument/2006/relationships/viewProps" Target="viewProps.xml"/>
  <Relationship Id="rId2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5828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818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4931"/>
          <a:ext cx="9144000" cy="6681456"/>
          <a:chOff x="0" y="194931"/>
          <a:chExt cx="9144000" cy="668145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1"/>
            <a:ext cx="9144000" cy="6486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2022-12-09T06:15:49Z</dcterms:created>
  <dcterms:modified xsi:type="dcterms:W3CDTF">2022-12-09T06:15:49Z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