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1" r:id="rId7"/>
    <p:sldId id="262" r:id="rId8"/>
    <p:sldId id="263" r:id="rId9"/>
    <p:sldId id="264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0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77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8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0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60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6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1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47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7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0373-B76C-4A30-B9DE-81BE1DB7C6E3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88C4C-30CB-4C13-83FC-982E13D72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49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72F6A7-7F30-4AEE-BC99-574FE6C16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9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682BEA-D3BB-4BC8-9F9C-375DFFDF9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3783DE-CB4D-B289-894D-1C6987167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4069E4-C964-F03C-7CF9-AD4CF9E8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91C62F-CC85-7BF9-877D-8C6B0266C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3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7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1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46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1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DFEF13-DAFC-47F4-9529-7CF7EDCF2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84F5FB-AEB1-F124-DEE4-31D634C64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2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313F08-0A5A-4A4B-8473-B7353CC13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96BE3A-9907-B8EF-7B7E-A1A06A868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"/>
            <a:ext cx="12192000" cy="685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682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0</Words>
  <Application>Microsoft Office PowerPoint</Application>
  <PresentationFormat>Широкоэкранный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Ирина Евгеньевна</cp:lastModifiedBy>
  <cp:revision>15</cp:revision>
  <dcterms:created xsi:type="dcterms:W3CDTF">2020-12-01T09:41:01Z</dcterms:created>
  <dcterms:modified xsi:type="dcterms:W3CDTF">2023-04-26T11:30:35Z</dcterms:modified>
</cp:coreProperties>
</file>