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8" r:id="rId10"/>
    <p:sldId id="279" r:id="rId11"/>
    <p:sldId id="280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7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0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7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5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3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8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6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0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6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312A-461C-4751-B6EC-1D3043CD6E03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3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5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8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5</cp:revision>
  <dcterms:created xsi:type="dcterms:W3CDTF">2024-02-15T11:14:08Z</dcterms:created>
  <dcterms:modified xsi:type="dcterms:W3CDTF">2024-10-31T06:25:01Z</dcterms:modified>
</cp:coreProperties>
</file>