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9C66C-2F38-463D-8428-8BDCB4418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4E1235-2DC5-4335-BF45-B66AAE8F3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3A858-4474-45F0-BE03-CF027A1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4F7E5-F773-432E-B388-A2B157D1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4B00-A111-4E73-84BE-85DF468C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2D181-6516-4CA5-9A47-C96907F1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3FC354-A5ED-45C4-9AB6-661C0B115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5A37D-4ED5-4CF2-B564-77D06C0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827FE-E6BF-4154-867A-AE8FBACE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067BB-5F49-4E0C-A05A-8A4A706B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6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91630-280B-496E-9F9A-AC3C64F98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5354D5-6B70-4067-B739-4FADB2D5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8EB98-EF1C-4CFF-B8E3-087DF4BC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708B5-D54C-4192-9EB6-9135BFD8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3D18A-47D2-4A86-AE63-C8BAE0D3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FCF15-1996-41AD-B584-381B73BD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8EA62-1C2F-475F-96D2-CF806389C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BD541-49BB-40D3-954B-71A1A0BA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85EE5-9920-404D-8D3B-6E933989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B9D88-2E97-4CC9-BA0D-310E5789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7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0380C-45D2-49C2-AEB5-AD09EC8B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F44531-0D6D-4FB4-A2BE-49743717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3557-5C9B-4634-AEEE-1B333FF8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C6759-826E-43E1-9C03-4A752312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EA49E-F73B-4F7E-998F-81E2C92F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0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8DB46-ACCE-406C-8133-24664219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7450D-E386-4D06-89FA-4358BFD6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4D4F1C-9E1A-40AF-BA53-6D894E1EB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6F92F-613F-4132-A195-4B068E57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0E557-6B3F-4A93-A449-264E522B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C92D7-5C31-4557-BF84-F548C0C2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3B61B-686E-4B5B-A932-30BC550A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58FF7-C09C-4A44-A9EE-DB3B9DDD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32E415-3161-4C3B-9D62-19DA7897E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4D9DE3-5D97-4207-A70F-29A15945B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1C7B92-DC05-47B0-9098-FDB5AF16F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801F3C-876D-4455-8CA2-FB02B449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EA49C9-EA05-4670-B652-DCDFF619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0988BC-9B98-4F02-8297-36576AA4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9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D6FD8-26B9-4532-8A7B-541C3088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3A22D8-6445-46CB-AE5F-B165AF73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7C26E9-B511-4161-9D92-F43093A3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571E7-8C00-4C57-A5F8-4DE8175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240EA0-6F44-4A75-937C-5FCBA327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B0C6B-6F6C-4AF1-BE35-B4F68794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4E9EA0-F9CF-4F01-9B49-F176D77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2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45274-2F50-4F8D-B797-BAB73B1C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B9503-B34A-46A7-AD54-8A941900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CBF876-8BD0-45E9-A504-D3AEE5147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3ECA47-749D-4420-A36B-B72CB6B8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E77FC-EF8A-42C9-880D-B503D150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D75EA7-832C-4CBC-924B-31034C8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33564-BD54-40EB-A6FD-94816226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74AC3A-EB50-446D-8A78-4536C601B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88597-E6DA-4F6E-B96D-8EBF0EBE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756B0-9445-4814-8A11-0DB0737D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BBBC88-5269-4C4E-8ADE-DEB7FFDB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6509E-3BB8-4666-A532-2BDEB59F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BBF6-55A4-41E2-B1AF-B4D9E87E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114F1-8368-4508-AD19-FB1D2CEA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F5366-F8EF-4515-888A-CB93BD34D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ADB0-99BE-4D09-99E2-872282E7355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196DE-E4F8-40AE-A409-E628801D6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4DF1A-E2E1-498A-ADCF-3F7C99C0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C896-2265-4868-8AD6-E4780E88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F387A-763B-4515-8A19-D30BD703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10DD0-CEF3-4585-B352-859FEC77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B8D28-CDA5-4975-B133-AD7F2F2E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4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15CC0-03E4-4AE8-BC8B-613F3CF93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19C5D-E47C-422D-B6D1-B8E94C553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79586-1528-443A-A3AC-2F11DCD9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4CB527-ADF5-4395-AD34-AEBF4EA3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009451-11AD-406F-9437-BE682120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9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F7BECD-1815-4F37-85FC-D74EE366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AC4EB-06C8-4113-A8AA-2C9C181DE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054FA-1A4B-448C-A2C7-B6747B29A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8507BB-2C8E-4DA1-B764-5937EAE68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28DC0-CCBE-4138-8A38-F46E1131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E4F87-8BD1-4A2F-9B56-38FF3640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1BD80-4C1A-4FC9-AC84-0ACD7B53E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9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E4BA9-AFAA-493D-9F75-133795BEB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3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D74D5-BB12-4F08-855B-E92333DAC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A4F490-A85E-412C-8ACB-1C6B2A7E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CC3496-BF57-4ADA-9B65-E213289A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84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2022-02-03T09:28:23Z</dcterms:created>
  <dcterms:modified xsi:type="dcterms:W3CDTF">2022-02-03T09:32:41Z</dcterms:modified>
</cp:coreProperties>
</file>