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02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4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30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63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56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9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6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3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53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7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3C578-FE2C-4B69-A455-A739A5FFE047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81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2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8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63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4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3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2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9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4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1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2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5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9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92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Казнова Анна Сергеевна</cp:lastModifiedBy>
  <cp:revision>2</cp:revision>
  <dcterms:created xsi:type="dcterms:W3CDTF">2022-12-28T08:48:54Z</dcterms:created>
  <dcterms:modified xsi:type="dcterms:W3CDTF">2024-12-10T14:23:49Z</dcterms:modified>
</cp:coreProperties>
</file>