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65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66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675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287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89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75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67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50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92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65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5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E001D-0B02-4E23-8A92-C5139F57B8E8}" type="datetimeFigureOut">
              <a:rPr lang="ru-RU" smtClean="0"/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017B7-91C3-492A-B569-85A4530034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0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49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9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14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02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57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9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4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8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7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3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25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26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672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31</cp:revision>
  <dcterms:created xsi:type="dcterms:W3CDTF">2024-02-02T06:55:35Z</dcterms:created>
  <dcterms:modified xsi:type="dcterms:W3CDTF">2024-10-21T14:17:48Z</dcterms:modified>
</cp:coreProperties>
</file>