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 showGuides="1">
      <p:cViewPr varScale="1">
        <p:scale>
          <a:sx n="40" d="100"/>
          <a:sy n="40" d="100"/>
        </p:scale>
        <p:origin x="78" y="6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312A-461C-4751-B6EC-1D3043CD6E03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35FA5-A120-4B4B-874E-F94740AF1C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05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312A-461C-4751-B6EC-1D3043CD6E03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35FA5-A120-4B4B-874E-F94740AF1C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808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312A-461C-4751-B6EC-1D3043CD6E03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35FA5-A120-4B4B-874E-F94740AF1C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671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312A-461C-4751-B6EC-1D3043CD6E03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35FA5-A120-4B4B-874E-F94740AF1C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453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312A-461C-4751-B6EC-1D3043CD6E03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35FA5-A120-4B4B-874E-F94740AF1C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4367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312A-461C-4751-B6EC-1D3043CD6E03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35FA5-A120-4B4B-874E-F94740AF1C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150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312A-461C-4751-B6EC-1D3043CD6E03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35FA5-A120-4B4B-874E-F94740AF1C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231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312A-461C-4751-B6EC-1D3043CD6E03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35FA5-A120-4B4B-874E-F94740AF1C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6584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312A-461C-4751-B6EC-1D3043CD6E03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35FA5-A120-4B4B-874E-F94740AF1C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766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312A-461C-4751-B6EC-1D3043CD6E03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35FA5-A120-4B4B-874E-F94740AF1C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203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312A-461C-4751-B6EC-1D3043CD6E03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35FA5-A120-4B4B-874E-F94740AF1C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365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4312A-461C-4751-B6EC-1D3043CD6E03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35FA5-A120-4B4B-874E-F94740AF1C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335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69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07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668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777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122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98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32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768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049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628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66889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Бурмистрова Валерия Сергеевна</dc:creator>
  <cp:lastModifiedBy>Бурмистрова Валерия Сергеевна</cp:lastModifiedBy>
  <cp:revision>3</cp:revision>
  <dcterms:created xsi:type="dcterms:W3CDTF">2024-02-15T11:14:08Z</dcterms:created>
  <dcterms:modified xsi:type="dcterms:W3CDTF">2024-06-18T06:23:51Z</dcterms:modified>
</cp:coreProperties>
</file>