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73" r:id="rId7"/>
    <p:sldId id="276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72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7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8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1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4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5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5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7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2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3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EAF71-B5CF-40D4-94A8-5F2C7C58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Admin</cp:lastModifiedBy>
  <cp:revision>26</cp:revision>
  <cp:lastPrinted>2024-04-08T13:50:39Z</cp:lastPrinted>
  <dcterms:created xsi:type="dcterms:W3CDTF">2023-12-04T15:05:21Z</dcterms:created>
  <dcterms:modified xsi:type="dcterms:W3CDTF">2024-09-09T08:45:45Z</dcterms:modified>
</cp:coreProperties>
</file>