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1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0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0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4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2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6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33CF-0217-4C3C-A606-2FE989980D80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B53D-355D-4D7C-BA58-7E843094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3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6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1</cp:revision>
  <dcterms:created xsi:type="dcterms:W3CDTF">2024-04-25T11:19:50Z</dcterms:created>
  <dcterms:modified xsi:type="dcterms:W3CDTF">2024-04-25T12:04:06Z</dcterms:modified>
</cp:coreProperties>
</file>