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7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8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2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3AAE-3FCE-4E7F-AC3B-229E65CE6D9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A4C6-DB56-425F-B09F-9BC68F72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4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8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10</cp:revision>
  <dcterms:created xsi:type="dcterms:W3CDTF">2023-03-29T13:20:48Z</dcterms:created>
  <dcterms:modified xsi:type="dcterms:W3CDTF">2024-01-15T14:02:10Z</dcterms:modified>
</cp:coreProperties>
</file>