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73" r:id="rId7"/>
    <p:sldId id="276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72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8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1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71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4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5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5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37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3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30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2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20C92-691E-4F47-9584-CAA2AD9B67C7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268A6-8FD4-47C5-AF76-DE40DDB98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5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7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0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2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49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1FF82-4619-46AF-BA59-45BA724B0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15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0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3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7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16</cp:revision>
  <cp:lastPrinted>2024-04-08T13:50:39Z</cp:lastPrinted>
  <dcterms:created xsi:type="dcterms:W3CDTF">2023-12-04T15:05:21Z</dcterms:created>
  <dcterms:modified xsi:type="dcterms:W3CDTF">2024-04-10T15:27:39Z</dcterms:modified>
</cp:coreProperties>
</file>