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3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7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5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0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4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1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2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6809-CA59-4F71-BA19-D404557518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7B09-4FE0-483A-BBD5-D02F3A02A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0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7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E25071-2AC8-4C59-BFFC-A044A92A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0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D4B73E-34E5-46EC-8145-4D7BE33EB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2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</cp:revision>
  <dcterms:created xsi:type="dcterms:W3CDTF">2021-05-27T13:15:45Z</dcterms:created>
  <dcterms:modified xsi:type="dcterms:W3CDTF">2021-05-28T09:23:23Z</dcterms:modified>
</cp:coreProperties>
</file>