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0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75072-188B-4EA1-8027-CA5D043BD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7CE6D8-10E1-40D6-AEA3-E6AA1F35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6199-7074-4A74-90DF-60035B83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963F4-672D-4A1F-ACC9-1A98E6AF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E8D5B-9B0D-4943-94D1-23E1167F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3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E6EF4-2DE7-4C8A-BEBA-E8FCDA52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D99684-D7A3-48E1-8EB7-6799DE90F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2B36-5BCD-4CA7-9426-E93F36BE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D795C-9108-496E-830C-DF9EBA2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90F2D-2B07-4BC9-8E8A-3C29DA0A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9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74F356-1E9D-41C8-891A-4FDCD1ECC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7A5EA-A1F4-4E28-83E2-48A625AC3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40D5D-148B-41A7-B084-9313285E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2D63F-A110-4B0F-AAD3-1C4F4E2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6B7D9-286F-4AA7-BD1D-D20D508B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5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FB1ED-43DD-48CB-8612-1FA78006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9987B-E07A-4B2E-8E9F-E570E561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8C076-C607-487E-806F-76DC47A6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731C6-EC2C-471E-A849-CE4BE4AD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C1C9F-C5F2-4594-895C-3482A5DF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3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522F1-BDF4-4C55-9518-CE2F888F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700A-F2C4-4526-8E1D-5DFDB17DB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45BEC-F64D-46E7-A7FC-5AB2501B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D304B-F92B-4944-84D3-88849FD9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DF608-4C43-4DFA-BF67-0B59095D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11950-A2B3-4490-82EB-5D633518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0ADEA-575D-4172-8E9B-CEEE9CE0E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B23D2D-EC15-46BD-99D3-A59C0E848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39D89-F1F8-45C2-B1BE-30297A8A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7B64F7-67FE-49C0-8A77-BB8BE3D0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C9D51-A6A8-497E-A5D2-F4CF716E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9F14-3C73-4F7B-884C-05974839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65A4B5-6BFD-442A-83C4-C53B1CC8A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45468-4AA5-4EA5-AC97-D226DC77E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14C54F-E30D-484B-B612-776D3A4E2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882915-1B3E-49D3-A10A-6D5541CF6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6A046-AAC7-45DF-8C32-CA20E253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AED484-BAD0-450D-A619-AA8150F0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8E23C2-9EE5-4B7B-8F88-3D57F8B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3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55B7C-1059-40BB-B779-0CA8CF80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1F7675-C5B5-4346-A1CA-87689912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15AEBE-1E9E-44F7-A57C-BA0B1254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CCB99F-EE77-4507-8397-B0063A19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7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C1DD8B-E484-4BD1-8F36-383AE997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54590F-21B6-461D-9FD9-D40EA8AA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1A27C-296E-423B-B27D-44CF28E4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2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C2EC6-B485-4395-8A63-5802910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0D465-73C8-4BD2-9DAC-55F37F7C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08191A-34D1-4A32-8715-897B2E9E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7791B-73E8-4116-8529-1076B65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7DB4F-1B14-496A-9F6C-9722A00D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7CAEF-12BF-4170-A6F1-240DCBF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27A96-409B-41F4-9A73-ADA8BAB0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8DB6A9-78FF-4EED-A4DF-60AE38BA4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D3997-0BCF-443D-9546-7B83D758C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067FC-5F2C-4B17-9EC6-1CFFC32E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9A939-D37C-458A-B5B6-95FB5E84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7D5A02-83E9-4366-A5A3-D012CC98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8C828-6AD3-4F2B-836C-F75DB194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3B936-7005-43D5-94C6-92252D80A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14007-F84F-478F-8297-4074F6A75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004F-80E9-43FF-AF0D-00B250E6788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6EAC5-04C9-48F7-992A-916351C79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37675-B780-4CCE-97CE-2AFF292C3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6125-254F-4A85-A520-368A5C86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D1894-3EFB-4E43-993B-6C93444D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402A7-3895-41A7-A532-B4F26B858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0F27F-64BF-46C9-A131-050EE223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B0D7D-2D86-475F-9BF1-3611AE3E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C0321-FBBB-47D6-95D7-C7EF3508D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39BB9-41F9-4385-85A5-FD8A2691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9A379-0E82-4710-AE15-CBE287B4C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06D65-DFB6-4071-B39A-1EB2BFAE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5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8FD79-717B-4FFB-AC67-A7C76FC2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5BE980-8319-41E2-BF36-74E35E99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D681F-66B4-4E0B-8B9C-F9E339BF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A1243-F40D-4756-B46C-55DED941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8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2021-12-03T09:21:34Z</dcterms:created>
  <dcterms:modified xsi:type="dcterms:W3CDTF">2021-12-03T11:11:37Z</dcterms:modified>
</cp:coreProperties>
</file>