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59" r:id="rId5"/>
    <p:sldId id="260" r:id="rId6"/>
    <p:sldId id="262" r:id="rId7"/>
    <p:sldId id="263" r:id="rId8"/>
    <p:sldId id="264" r:id="rId9"/>
    <p:sldId id="265" r:id="rId10"/>
    <p:sldId id="268" r:id="rId11"/>
    <p:sldId id="276" r:id="rId12"/>
    <p:sldId id="266" r:id="rId13"/>
    <p:sldId id="269" r:id="rId14"/>
    <p:sldId id="270" r:id="rId15"/>
    <p:sldId id="271" r:id="rId16"/>
    <p:sldId id="275" r:id="rId17"/>
    <p:sldId id="274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22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E539F-9E1D-427D-B8C0-3DB0A1DD3558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96D7-3CBB-420F-9AB8-76C53B755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704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E539F-9E1D-427D-B8C0-3DB0A1DD3558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96D7-3CBB-420F-9AB8-76C53B755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36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E539F-9E1D-427D-B8C0-3DB0A1DD3558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96D7-3CBB-420F-9AB8-76C53B755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504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E539F-9E1D-427D-B8C0-3DB0A1DD3558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96D7-3CBB-420F-9AB8-76C53B755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774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E539F-9E1D-427D-B8C0-3DB0A1DD3558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96D7-3CBB-420F-9AB8-76C53B755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395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E539F-9E1D-427D-B8C0-3DB0A1DD3558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96D7-3CBB-420F-9AB8-76C53B755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147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E539F-9E1D-427D-B8C0-3DB0A1DD3558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96D7-3CBB-420F-9AB8-76C53B755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665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E539F-9E1D-427D-B8C0-3DB0A1DD3558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96D7-3CBB-420F-9AB8-76C53B755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450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E539F-9E1D-427D-B8C0-3DB0A1DD3558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96D7-3CBB-420F-9AB8-76C53B755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605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E539F-9E1D-427D-B8C0-3DB0A1DD3558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96D7-3CBB-420F-9AB8-76C53B755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227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E539F-9E1D-427D-B8C0-3DB0A1DD3558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96D7-3CBB-420F-9AB8-76C53B755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400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E539F-9E1D-427D-B8C0-3DB0A1DD3558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596D7-3CBB-420F-9AB8-76C53B755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812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74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" y="0"/>
            <a:ext cx="12191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33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07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62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190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11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44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" y="0"/>
            <a:ext cx="12189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89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57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53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61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95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92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45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69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437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105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0</Words>
  <Application>Microsoft Office PowerPoint</Application>
  <PresentationFormat>Широкоэкранный</PresentationFormat>
  <Paragraphs>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Бурмистрова Валерия Сергеевна</cp:lastModifiedBy>
  <cp:revision>29</cp:revision>
  <dcterms:created xsi:type="dcterms:W3CDTF">2022-01-20T14:05:53Z</dcterms:created>
  <dcterms:modified xsi:type="dcterms:W3CDTF">2023-12-21T12:24:34Z</dcterms:modified>
</cp:coreProperties>
</file>