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2" r:id="rId7"/>
    <p:sldId id="263" r:id="rId8"/>
    <p:sldId id="268" r:id="rId9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71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4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2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6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5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2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08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5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61F9-E9F0-45D4-93D8-593F113BA1AD}" type="datetimeFigureOut">
              <a:rPr lang="ru-RU" smtClean="0"/>
              <a:t>03.08.2023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B1C2-A88B-4C50-BB66-A89CB9D8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5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9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8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" y="0"/>
            <a:ext cx="1218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862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35</cp:revision>
  <cp:lastPrinted>2023-03-30T07:17:55Z</cp:lastPrinted>
  <dcterms:created xsi:type="dcterms:W3CDTF">2019-07-24T08:01:18Z</dcterms:created>
  <dcterms:modified xsi:type="dcterms:W3CDTF">2023-08-03T13:14:28Z</dcterms:modified>
</cp:coreProperties>
</file>