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86E95-25AF-8A14-3F7F-2319AF103E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C90340B-19F9-1436-CF42-18BE843327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C074D-6741-B1C6-5633-971C54696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236B-4B2E-4F87-8EFC-AFAD604F1EB6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34F6D4-D788-9F04-28FE-1BADDEEA4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049A21-7BFA-96C1-BCA1-2B2E9DB30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33E83-8BB0-436A-91B1-63791881B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00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B6B17-2402-EDA2-86B4-EB82EFC13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F2AB089-80CF-1A2F-C0E3-6B8DFB8947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6BE462-64E9-923B-C608-942C56E4B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236B-4B2E-4F87-8EFC-AFAD604F1EB6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4D7E5A-CB1B-200B-4B02-E328C080D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303E0F-4FC5-44DE-05D6-71FBDADF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33E83-8BB0-436A-91B1-63791881B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040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65A8D54-0C0D-CA16-3DB7-3E9ABADED6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FEA8E49-490E-CCD8-C832-3BD8650E76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4218D3-E2C2-C4B7-0583-A40DE4072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236B-4B2E-4F87-8EFC-AFAD604F1EB6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F157E0-7163-2C05-BE3E-F38A6FD24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4B3347-95EF-9D69-EC4C-99B499F87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33E83-8BB0-436A-91B1-63791881B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934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D7073E-A106-F459-E3D3-E65CE9A95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6DBDFB-886F-87DD-23B9-35743DFD0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B6C2A1-9187-C6E4-75BC-83B09DDEE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236B-4B2E-4F87-8EFC-AFAD604F1EB6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C44F9-55BE-DCDD-BA4F-2BC867701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1A01E0-39ED-60F5-085C-DD5646E60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33E83-8BB0-436A-91B1-63791881B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969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CAB698-A219-22D4-3BEA-6FCEBB863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9EF820-EACD-FA6C-2580-AA613047B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0308C4-63D3-79CA-65D3-9FD2FDB57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236B-4B2E-4F87-8EFC-AFAD604F1EB6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BEDDB4-58F1-9B67-8482-5A0102B5A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49A2AB-FDF1-165B-1D09-5C46228AE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33E83-8BB0-436A-91B1-63791881B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434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80EA0A-2985-B238-9765-13496B3C5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D63695-F62D-475C-828B-5E52E72B2B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B9F865-9F31-726F-B0D6-0E06E20B75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7164FE-EFE4-BCBF-216D-4CDB91D00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236B-4B2E-4F87-8EFC-AFAD604F1EB6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A2F8AD-29A9-A656-5FE7-E021AFB3D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678D74-7CC7-2243-4D3D-713249615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33E83-8BB0-436A-91B1-63791881B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64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6ECA20-F6DA-80B0-EED3-56CEF36E0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E8F6D6-4859-8438-F5DA-1F9B58F28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8C9C9D-56F8-1BE7-D7C4-2F7EDF321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3CD0267-9D7D-7800-954E-60C954215F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32C56FA-33CA-6E8B-901F-080B353048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4152BF0-EB9E-DCDE-B2B0-2171BF077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236B-4B2E-4F87-8EFC-AFAD604F1EB6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8213475-95CE-BFF0-9049-2C2659EF0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2FDED7F-05F4-4A3B-3A24-CFD53A7C3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33E83-8BB0-436A-91B1-63791881B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61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92B34-75D2-C3B6-712A-3E16973CA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280025-BFFC-11CF-917C-DCD222E2B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236B-4B2E-4F87-8EFC-AFAD604F1EB6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7AB0B57-38BB-68CA-67A9-7BC9C95F6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4225AEA-99B2-19F0-0243-CD991889A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33E83-8BB0-436A-91B1-63791881B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920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988D698-60FC-D5B9-3DA2-044CC5CA1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236B-4B2E-4F87-8EFC-AFAD604F1EB6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962E6E4-D8A7-7B21-AA43-17BDEFEC2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C0A29F-C8F4-31CF-2A7E-1A44521E7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33E83-8BB0-436A-91B1-63791881B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86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54B5D7-D24D-3B9F-25B0-BE569FEE4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2E8C68-F7AA-4C6D-0ADE-B2B228858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9686AA-0535-F1EF-D4CF-568C37AE8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F885BA-1B0D-685E-0399-1994AC66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236B-4B2E-4F87-8EFC-AFAD604F1EB6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87ED72-8479-6F93-A45C-03373720A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B53EA0-C34A-3D2F-582E-C7F1ADEA9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33E83-8BB0-436A-91B1-63791881B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560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CD7D21-296D-6C16-9D57-BF4A03AB0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476DADC-486D-FF84-B58C-66753051A2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AE1183-6BC7-EE50-27FC-D49678A1A6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CF2900-4513-108F-7E79-9DB281E5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236B-4B2E-4F87-8EFC-AFAD604F1EB6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A7CAFF-547A-F367-4A02-44F92A039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EC0C41-D11D-8A9A-DD09-E03AADD5D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33E83-8BB0-436A-91B1-63791881B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924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A2D4DB-0D2D-5445-5AD6-294948B7C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80978E-2550-E058-4A30-48FD06A88F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852566-B36B-A5B6-C3AF-D633E7F393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8236B-4B2E-4F87-8EFC-AFAD604F1EB6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AE85F9-8614-4CA3-F114-700A76D5C8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7A348D-DE9D-D179-5F5F-8A6584F1FA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33E83-8BB0-436A-91B1-63791881B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902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12BBEE-E10B-B6D4-A806-44C32CBA7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A2639B-8AB9-E7C9-74F7-1A6F179F0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5D1A52-7C44-5DB8-1332-7A9FFC0B8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41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AC7AD4-32AD-AF40-9FCF-D2518B6BF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4C4993-4F1E-E5DC-2A7B-3BA84400E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37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DE4A07-3533-540B-A196-665235CD0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99CC1F-064E-16B6-773E-7396DD1F4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03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644ED4-3BF2-4685-E6C3-E05EA7AC75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BB77F8-E4B3-3A8F-C8D2-04C4C1B58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9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6EEF9D-1FEA-369B-E076-0A8DF94DB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015E34-6F3C-EE14-4626-33D3EF0C6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169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11F948-792B-895A-C328-52248AE92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F68D0C-A757-203B-E1CD-548828336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020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0403D24-813E-3F73-8001-C7ED91DCF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D905D1-4CEF-7613-5AB2-C7204E0B2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270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4CA3E9-AFD4-115E-8BC6-86154047A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47A03E-AF6C-2E71-543A-FAC7EF68E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69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281439-1C74-A6F8-9FCE-379BF681C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4BA657-93CC-0CAA-42AD-06C320510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96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1C78F3-E6F2-713D-F340-8F6B10CF9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3F6529-9858-2679-988C-553BEA15B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14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A8FF8D-BFCC-989C-95F7-BD39B6EC6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321BF3-4158-7229-F637-17A7CB62D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733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14A0F8-C2A5-0E24-D7C1-546F07587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64E319-0C8B-38B1-3051-254F3F648E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44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8262B8-63A9-8C32-0E50-428BC6B81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73C459-41E8-718F-902B-F8218BC11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93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1DF427-D243-85F5-22E8-501CFFE0A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214D16-7C32-DE0E-9AB1-1F88E0FA3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06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4F37D7-6B58-3245-732D-BBE4E589D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563DDA-A470-8695-0384-2A2611472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54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1B355D-A938-8633-99D1-290175CD4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E0F7B6-492D-108E-6A15-E59461B24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08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554D5F-5AB1-A892-1899-5E84536ED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8FD50B-2920-2330-FCC9-745E3F4B2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07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B62E72-7535-818B-7A86-B45FD6C23C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4B621A-49A7-0A43-0827-078094CF3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86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733E08-CCBF-22EF-8E55-48F726D2C5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" y="0"/>
            <a:ext cx="12187957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9858F5-4252-CBB4-60B4-E78AB7203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" y="0"/>
            <a:ext cx="121879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000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A20CE5-C3F5-ED41-F75A-E59C9B5A2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7A2B2A-9109-D8DC-90E3-BA5718168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06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0A6F5B-C90D-7A62-F48F-DC5EE2E56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9"/>
            <a:ext cx="12192000" cy="685644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246155-2270-15C9-6927-5D5D3DDAA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8"/>
            <a:ext cx="12192000" cy="685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082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42D6BA-F341-FB47-51F9-14915A5D1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" y="0"/>
            <a:ext cx="12187957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379346-4383-6B6D-8705-47E06C947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" y="0"/>
            <a:ext cx="121879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09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FD647D-5043-1A43-346C-1BA8114ED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95393A-E6A9-17E2-C37F-06744D3E9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9044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0</Words>
  <Application>Microsoft Office PowerPoint</Application>
  <PresentationFormat>Широкоэкранный</PresentationFormat>
  <Paragraphs>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Казнова Анна Сергеевна</dc:creator>
  <cp:lastModifiedBy>Казнова Анна Сергеевна</cp:lastModifiedBy>
  <cp:revision>2</cp:revision>
  <dcterms:created xsi:type="dcterms:W3CDTF">2024-05-24T11:25:53Z</dcterms:created>
  <dcterms:modified xsi:type="dcterms:W3CDTF">2024-05-27T13:22:20Z</dcterms:modified>
</cp:coreProperties>
</file>