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6" r:id="rId8"/>
    <p:sldId id="265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07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9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4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8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4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3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9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6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2A7F7-001D-4BF6-9FBF-A4AB700FF22D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B832C-D66B-4838-9BDD-4CC02D0E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5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1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1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7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1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03C832C-B78E-4946-A938-8D5E8C7EF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41516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25396560" imgH="14285520" progId="Photoshop.Image.22">
                  <p:embed/>
                </p:oleObj>
              </mc:Choice>
              <mc:Fallback>
                <p:oleObj name="Image" r:id="rId3" imgW="25396560" imgH="14285520" progId="Photoshop.Image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490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030B9C-24B3-4CFC-8527-6A1D1BEB0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DE8F13-C35E-47F2-B471-69D21801A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C2384-7D3E-4A69-9539-8BE058ACB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9357B0-591B-42EC-A31E-599DBFD08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50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Adobe Photoshop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5</cp:revision>
  <dcterms:created xsi:type="dcterms:W3CDTF">2021-05-25T08:32:51Z</dcterms:created>
  <dcterms:modified xsi:type="dcterms:W3CDTF">2021-12-02T08:04:53Z</dcterms:modified>
</cp:coreProperties>
</file>