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B5-943C-4D8B-9261-0BE6457148F2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0301-6A33-41AF-BDD2-18A26FEEA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306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B5-943C-4D8B-9261-0BE6457148F2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0301-6A33-41AF-BDD2-18A26FEEA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1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B5-943C-4D8B-9261-0BE6457148F2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0301-6A33-41AF-BDD2-18A26FEEA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59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B5-943C-4D8B-9261-0BE6457148F2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0301-6A33-41AF-BDD2-18A26FEEA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56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B5-943C-4D8B-9261-0BE6457148F2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0301-6A33-41AF-BDD2-18A26FEEA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568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B5-943C-4D8B-9261-0BE6457148F2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0301-6A33-41AF-BDD2-18A26FEEA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9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B5-943C-4D8B-9261-0BE6457148F2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0301-6A33-41AF-BDD2-18A26FEEA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84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B5-943C-4D8B-9261-0BE6457148F2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0301-6A33-41AF-BDD2-18A26FEEA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17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B5-943C-4D8B-9261-0BE6457148F2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0301-6A33-41AF-BDD2-18A26FEEA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686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B5-943C-4D8B-9261-0BE6457148F2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0301-6A33-41AF-BDD2-18A26FEEA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878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B5-943C-4D8B-9261-0BE6457148F2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0301-6A33-41AF-BDD2-18A26FEEA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53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903B5-943C-4D8B-9261-0BE6457148F2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70301-6A33-41AF-BDD2-18A26FEEA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15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29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94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38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91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30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88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95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60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74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02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67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43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10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18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79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28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72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26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84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66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74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02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00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68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35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570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Радзина Яна Жановна</cp:lastModifiedBy>
  <cp:revision>4</cp:revision>
  <dcterms:created xsi:type="dcterms:W3CDTF">2021-05-11T13:32:19Z</dcterms:created>
  <dcterms:modified xsi:type="dcterms:W3CDTF">2021-05-13T07:18:15Z</dcterms:modified>
</cp:coreProperties>
</file>