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9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0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7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6B03-879E-4F4F-A14A-1442A5510CB6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F5D5-5D76-48D9-8F12-03D17068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908904-1268-4069-B65F-260D775E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5902E-B842-48E4-B7A0-B0D3AB8C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1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8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5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</cp:revision>
  <dcterms:created xsi:type="dcterms:W3CDTF">2021-05-25T13:32:19Z</dcterms:created>
  <dcterms:modified xsi:type="dcterms:W3CDTF">2021-05-26T13:05:59Z</dcterms:modified>
</cp:coreProperties>
</file>