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4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7C8-9352-4871-8752-BB89D9D1995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2091E-C6DA-4471-A56B-C7B522FFD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5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7C8-9352-4871-8752-BB89D9D1995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2091E-C6DA-4471-A56B-C7B522FFD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613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7C8-9352-4871-8752-BB89D9D1995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2091E-C6DA-4471-A56B-C7B522FFD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78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7C8-9352-4871-8752-BB89D9D1995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2091E-C6DA-4471-A56B-C7B522FFD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07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7C8-9352-4871-8752-BB89D9D1995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2091E-C6DA-4471-A56B-C7B522FFD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702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7C8-9352-4871-8752-BB89D9D1995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2091E-C6DA-4471-A56B-C7B522FFD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215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7C8-9352-4871-8752-BB89D9D1995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2091E-C6DA-4471-A56B-C7B522FFD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14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7C8-9352-4871-8752-BB89D9D1995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2091E-C6DA-4471-A56B-C7B522FFD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771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7C8-9352-4871-8752-BB89D9D1995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2091E-C6DA-4471-A56B-C7B522FFD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582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7C8-9352-4871-8752-BB89D9D1995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2091E-C6DA-4471-A56B-C7B522FFD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80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7C8-9352-4871-8752-BB89D9D1995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2091E-C6DA-4471-A56B-C7B522FFD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540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C07C8-9352-4871-8752-BB89D9D1995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2091E-C6DA-4471-A56B-C7B522FFD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63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46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0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08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27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05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67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49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34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66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49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52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33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3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93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71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34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41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14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25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73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66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6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41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51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80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29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34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1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59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8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51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87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20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72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06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273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19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54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42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92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69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863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Широкоэкранный</PresentationFormat>
  <Paragraphs>0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Бурмистрова Валерия Сергеевна</cp:lastModifiedBy>
  <cp:revision>7</cp:revision>
  <dcterms:created xsi:type="dcterms:W3CDTF">2023-03-31T16:30:45Z</dcterms:created>
  <dcterms:modified xsi:type="dcterms:W3CDTF">2023-04-04T11:18:19Z</dcterms:modified>
</cp:coreProperties>
</file>