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2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4410F3-D120-465A-9B42-20F97F393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1E8EAA-D436-4BB7-89B4-B478C826A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EC1CE-528F-451D-9A63-694CB51CA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4BCD-1ACE-4B6B-8E6F-750366AC5B33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EAC9F7-1C89-4F9F-BA45-B9DAC541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586A0C-ADD7-4B93-BFFF-1F59F0778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243F-8D75-4E03-B8C3-07B770E49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29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4ECA5-9CCD-4798-A394-4A738BFA6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6CDC9B-60FE-4E22-9C62-FC2D8C8FB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C4174C-6CAB-4863-B572-E46C37ABA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4BCD-1ACE-4B6B-8E6F-750366AC5B33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70BB7A-6E0E-4DBF-84FC-DAA8C8193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142E5B-F349-49E5-B5F6-25FFA2000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243F-8D75-4E03-B8C3-07B770E49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52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73C3CA8-EB46-4C57-A0AB-1B97CE8DB7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EB8493-056F-45F8-926D-5D6D13ED4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B33055-26D3-47D3-BC1B-196F6681D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4BCD-1ACE-4B6B-8E6F-750366AC5B33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FA0D30-722D-4E91-A42C-6F40E8D35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499634-2FD6-4A5F-A633-D472EF5A5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243F-8D75-4E03-B8C3-07B770E49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12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87672-D0CB-47F0-8740-2841FB63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ADDE5F-DBAD-41B7-9908-6910BCEDF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958105-D067-41E6-BB8D-49BA350FF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4BCD-1ACE-4B6B-8E6F-750366AC5B33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D82620-2DDC-4847-9176-2AE53720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26CF08-57F7-4106-AE70-A16BB8AFE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243F-8D75-4E03-B8C3-07B770E49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76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7B423-0A59-4229-B9A5-8CE7CD56B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5B91CF-C15E-478B-9F99-0E6CA23D1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0359C3-FC4E-400F-A0F9-E6D6B191B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4BCD-1ACE-4B6B-8E6F-750366AC5B33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5821D8-B86D-4638-8224-1BA805F46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15CDB8-7FB1-445A-8CE6-B87169ECF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243F-8D75-4E03-B8C3-07B770E49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27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B64E9-AAF2-4106-B59A-901650BC4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36E866-9086-456D-96C7-EAB34930C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331EAF-29F9-404E-8334-783C22F51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E41F50-2D53-4918-A757-075B16BA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4BCD-1ACE-4B6B-8E6F-750366AC5B33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062F72-49B4-49D3-B0DB-30CA3FC8A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E74E56-540B-4862-A485-253A005C9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243F-8D75-4E03-B8C3-07B770E49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722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FE6C9-9995-48FC-A891-2D39898E3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4DDC8-136B-4EBF-B4D6-F4F32D97C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D2A80D-E6C3-4A6A-9AB8-44C487C00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E6FD9CE-ADEB-432F-8C0E-6E61A5A4E1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523389-4F56-44AD-83AC-927A9313E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60A5BB-3353-4A29-AD09-D1A1E6E55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4BCD-1ACE-4B6B-8E6F-750366AC5B33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10DA690-E520-4D77-B6E8-795FEE79E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A1BAEC8-F7EE-46B8-A73F-E23815949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243F-8D75-4E03-B8C3-07B770E49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510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CB5EF-88EA-4545-8F11-9CF64729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6358A0-D186-4C39-BBB3-DBF6380A0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4BCD-1ACE-4B6B-8E6F-750366AC5B33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3DF883-EE80-49EB-890A-913EE4764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22836D-D664-480E-AD12-26625AB7F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243F-8D75-4E03-B8C3-07B770E49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27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8BFC96-5EE9-4645-BD20-889673AE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4BCD-1ACE-4B6B-8E6F-750366AC5B33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7337046-0AC6-4F2F-AF56-352CE5517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44113B-4018-4BC7-A457-D1ECECB32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243F-8D75-4E03-B8C3-07B770E49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01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0E521-167D-44F2-AD37-51BDA4FF4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37744D-8A4F-47D3-91E7-8E4B12A67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DCB170-316B-4264-A371-23332E1D1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3DC487-3076-4876-8186-DD450C3C8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4BCD-1ACE-4B6B-8E6F-750366AC5B33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FF7D2B-C091-46EF-B271-EB12A9A9D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9920FF-5CA5-46D8-8068-A2942680D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243F-8D75-4E03-B8C3-07B770E49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6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A3392-7757-4FB2-AD15-37A3B6FD4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885FF5-02F9-4C49-97AE-1FFF5F71B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7EBC1E-F37E-444F-BE36-25039370E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12A43B-56E4-4913-85FF-EF5E70840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4BCD-1ACE-4B6B-8E6F-750366AC5B33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33A325-8600-47CE-9C26-042936100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FBAEA9-C155-40F4-9A4A-9D3A392C5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243F-8D75-4E03-B8C3-07B770E49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97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F04F9-25F3-4168-9717-FEF73810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E92FE5-99F9-4675-B4FE-972C6280F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1ABBEA-CBBA-4B4C-B3BD-790401B3AC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04BCD-1ACE-4B6B-8E6F-750366AC5B33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BE3B12-77E5-4B26-BB00-0020D75DC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6665FA-106D-48C6-9BE2-7B2B1EA99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6243F-8D75-4E03-B8C3-07B770E49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38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479CEC-54BE-4CB5-9484-DBEF4270A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6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87F934-5B95-4617-84BC-BBFAE64B8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92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3C82EA-AA95-4916-921F-EF23235EF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25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79011E-51BC-4698-91DA-B8FA58CB3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08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E92BF9-66DE-4D30-B089-2415A2052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56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67DBEB-5C65-444E-83AD-AEF47B915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418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2021-12-03T09:25:29Z</dcterms:created>
  <dcterms:modified xsi:type="dcterms:W3CDTF">2021-12-03T09:26:19Z</dcterms:modified>
</cp:coreProperties>
</file>