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 showGuides="1">
      <p:cViewPr varScale="1">
        <p:scale>
          <a:sx n="58" d="100"/>
          <a:sy n="58" d="100"/>
        </p:scale>
        <p:origin x="78" y="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595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3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407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412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23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69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315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053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778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324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21DF-0B66-420A-B72D-9F769813B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798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FF21DF-0B66-420A-B72D-9F769813B48F}" type="datetimeFigureOut">
              <a:rPr lang="ru-RU" smtClean="0"/>
              <a:t>23.10.2024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99DD8-1BD5-4E43-83CB-BB298C8CF8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1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10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93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98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88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332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069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36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90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85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4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91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33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87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48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48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164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6</cp:revision>
  <dcterms:created xsi:type="dcterms:W3CDTF">2024-04-17T11:04:40Z</dcterms:created>
  <dcterms:modified xsi:type="dcterms:W3CDTF">2024-10-23T10:51:56Z</dcterms:modified>
</cp:coreProperties>
</file>