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99" r:id="rId7"/>
    <p:sldId id="300" r:id="rId8"/>
    <p:sldId id="301" r:id="rId9"/>
    <p:sldId id="302" r:id="rId10"/>
    <p:sldId id="267" r:id="rId11"/>
    <p:sldId id="266" r:id="rId12"/>
    <p:sldId id="271" r:id="rId13"/>
    <p:sldId id="272" r:id="rId14"/>
    <p:sldId id="273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82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F43CF-0A25-449B-A3E9-6842DFB8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52F214-E8E2-48C1-94C4-A6B592106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293DE-54C5-4479-BA3C-A4548C0E2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18F37-6D2E-40F9-B582-1BC3D859EE15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1E3162-E36D-46BD-B01C-93CB37FF9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D74CEA-9ACE-4BB8-A38D-DEF8B010D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3CE8-EFFA-4955-BD39-C01A2EA9B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96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5C887-35A1-41B4-B9B6-C2AAB98C6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90E29F-ED97-4FC3-AB93-38E4B2502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475B4E-B745-424B-9750-C2DE9014C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18F37-6D2E-40F9-B582-1BC3D859EE15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FB1967-E7C1-431D-A10B-0E6285E4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5D7928-0C32-4693-A528-B2E5642F9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3CE8-EFFA-4955-BD39-C01A2EA9B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06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40FCFC-1DD2-4ED1-A033-7B1C7D8A0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8798EE-7488-4C6C-AB36-101A7C8A5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C99114-2EDB-4755-97FB-BDF901DD4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18F37-6D2E-40F9-B582-1BC3D859EE15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AE5CA3-5931-4B38-ADCD-9C87B07AD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7D5326-A613-471C-86ED-6304955D5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3CE8-EFFA-4955-BD39-C01A2EA9B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45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0AE55-3E6C-421F-8017-56934728B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98FDF7-FE66-4F94-B0E5-24D2BAC17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8DB9DF-9DDC-4AFA-AD76-DA81A467A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18F37-6D2E-40F9-B582-1BC3D859EE15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FA001C-68D3-4C9D-AEF4-5F2671822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C5248D-5467-4E14-B48F-6E5AF6741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3CE8-EFFA-4955-BD39-C01A2EA9B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55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D4AE3-921C-4810-8B83-87533E8E8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D8DE47-D91E-411E-B8ED-353B64049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316390-7885-48F9-8572-8A4ED7DD4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18F37-6D2E-40F9-B582-1BC3D859EE15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CB876B-7B4C-4DC1-A61A-3E0B821B5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282DC8-4A96-429F-A91A-84C7E6EEB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3CE8-EFFA-4955-BD39-C01A2EA9B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100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DD78C1-BD1B-4CBB-9967-CA6E04426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D48320-6FA4-46BE-B936-5B597F5B8D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F0D939-3856-455C-BE26-1715E41B1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03DD01-F2E6-4D02-92F8-4F8D9F376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18F37-6D2E-40F9-B582-1BC3D859EE15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667EDF-C08E-48F2-ABC9-845A0CF7D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697551-6BFB-4830-8519-E33AAC5AD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3CE8-EFFA-4955-BD39-C01A2EA9B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16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3C60B-E0D8-4976-8AD5-7E6B8502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7EE68C-9453-4C64-969F-342BEFE24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D3AF2D-E558-493C-843C-4148A187A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26E4A38-08BB-45AE-A308-9CFD8A0491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DDD7C5A-E97B-4687-9E41-A8B4C6B0E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76DE743-7DF9-4ADE-851A-6319DC4E7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18F37-6D2E-40F9-B582-1BC3D859EE15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90E9A81-AF97-4E44-B280-08C2DEDE4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60B4F1-47AE-42DF-A117-3D1C0BC9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3CE8-EFFA-4955-BD39-C01A2EA9B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370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2826-0B23-4721-9509-7BDC72993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26FD81B-6458-43AA-B371-495DD6B49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18F37-6D2E-40F9-B582-1BC3D859EE15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2BAED56-32A6-4AAD-96A5-6052F04C3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FD2E856-2246-4899-B9B3-21C38565F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3CE8-EFFA-4955-BD39-C01A2EA9B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4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E6ABCC5-E56E-4801-9633-83E226710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18F37-6D2E-40F9-B582-1BC3D859EE15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E1CE3BC-7749-4614-93F0-DCE55DEB0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A92ABA-964E-4648-AB13-C56AC7C9D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3CE8-EFFA-4955-BD39-C01A2EA9B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31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34032-B8A9-413C-8032-CEE7D50D2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333BF5-E058-4256-83DE-E69035EE4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6329E5-9547-41BF-9FBC-E77DD670C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D475C9-6139-4DE8-9D83-968ACF26B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18F37-6D2E-40F9-B582-1BC3D859EE15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455AFA-033F-4BCC-B75B-D37BC1AF7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F7AF66-B057-4D01-8721-594498DC5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3CE8-EFFA-4955-BD39-C01A2EA9B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63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8C62C-7C20-4672-A03F-F4938159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DE51E0-8BE2-446C-98C9-C687D3537A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53D9E0-EB90-421C-A85D-225090AB5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906E99-12AA-471F-A268-60179F2FA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18F37-6D2E-40F9-B582-1BC3D859EE15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C22E64-8BF1-44B8-94E4-EAB092C3C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2A5309-4BBF-470E-A23C-482540E7A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3CE8-EFFA-4955-BD39-C01A2EA9B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60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02ED5E-E6B4-482F-B9CD-402C1688B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9048F3-E579-4A18-AC20-0D2217D03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993DED-9E40-4722-BD2E-8471C62115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18F37-6D2E-40F9-B582-1BC3D859EE15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4F02-18FA-41F5-BD28-DD4461C1B8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2A1E1C-906B-4056-9F87-6E7E5F1D9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A3CE8-EFFA-4955-BD39-C01A2EA9B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5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CB221F-2645-427B-8937-AB2248502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22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526C08-6647-4C59-9A38-D258BB604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84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009830-89E6-4C6B-96C6-96E30B28E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15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2FB0B4-56B7-4DDA-B4CB-FAA81C483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3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01217B-6E20-4F07-82CC-A068F14D0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48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412957-E6F9-4955-AC57-4E7994F4E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16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C0905C-84DE-48C2-B201-6F06B5995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64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20AE08-D9E5-4B84-913F-4EBA82A04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84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74B885-C602-4814-903F-B71445A08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83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F73008-2291-48CA-9F50-FD3D38FB8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69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5CB0EE-C2B8-46D8-89E7-5CAD53D67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60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5946C34-2F46-4097-BE09-76C389A87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29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3AD60F-7F4A-4769-BD6E-5A9D07BC2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26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F76749-302A-4397-9880-438EFCD39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69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7EB6FD-EF4C-4BB2-8CAF-777324A03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823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Широкоэкранный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Evgenii Markarov</dc:creator>
  <cp:lastModifiedBy>Evgenii Markarov</cp:lastModifiedBy>
  <cp:revision>5</cp:revision>
  <dcterms:created xsi:type="dcterms:W3CDTF">2024-10-15T06:46:58Z</dcterms:created>
  <dcterms:modified xsi:type="dcterms:W3CDTF">2024-10-15T13:59:44Z</dcterms:modified>
</cp:coreProperties>
</file>