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A44DB-18DA-40E8-BCD5-63ADFC869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5B8D40-09C2-4441-BA7E-9BF96D860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78FE4-E9D9-43BE-AA5F-F073CEE5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90572-0805-48E0-AAA3-2033A196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609C20-3082-4C41-8604-8DD6C058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9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DEFF3-A989-40D2-9F74-3F1D0A8D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59049D-4A50-4E94-AFF6-07F6004F6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17A23-C0E4-44E7-BA9F-F7CF1406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F446E-2EA7-4A89-A039-D8AE6886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108B4-A7DA-4E07-BEEF-96EF27ED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1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A83817-E2D0-43DD-8515-2E85710EC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5AC246-612A-4A8B-A79F-04C46E74C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51AE00-C74C-4956-817F-FB1E366C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35463-D5F6-414D-9A25-7453DF3B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7CE25-86C0-4B52-A03D-3469AAA4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9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0E4A2-E75A-40A9-83CB-C17D0C11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5F364-C8E1-406D-9C79-C2C669D42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75AF4-BBF5-41B0-9E76-E81CD6B1F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70373C-3616-448D-A36D-F97AA7A3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FE406-769B-44FE-8BDF-CF0FAFEE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6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58386-6F34-4980-8897-46563F10C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C863DB-2CC8-4E0B-B262-ABCFD2A23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F5058-D1DE-4EF8-9C92-1D4F39DC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9402E-F95E-400A-9A00-0097D730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6F2C9-D295-446E-A4BB-2D95D999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9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09AD9-0631-4D38-885E-CAE3B152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69838-D977-4390-B76F-77A33FAEB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0B2D0E-BE37-4A43-89CF-ABA600EE9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C569F-3558-42C1-ABD2-4F9ECB80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47720C-260F-46E8-8770-E27B74A3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A7E343-90BF-4FDE-8722-31C00BA5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9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CD3C2-C91E-4326-86C6-20E8E151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153387-9DAD-4D8B-AF1F-3F3A3DF5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E53E9F-797C-4ACB-8109-A6FD6D1FB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3A424D-56EB-476A-A4AD-9CDF2EDC1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ABACF6-0664-4810-835D-070F8B2BD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6EADE4-81C0-4014-B604-B48E5A54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A3D6AB-9FDF-4B1B-953C-5BDB66BB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68241B-A205-46DD-93B4-455F90B2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2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4ABCA-3560-44F0-9496-B3A1D801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9DFC8A-8238-4E44-8C34-E4841619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034D72-F864-457F-82D8-0715C633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B07141-938D-4D1A-AC20-D237B0FE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5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51E496-1AE2-4697-B6D7-08B32900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0C7101-BA25-4A74-9049-7C13E02B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B5F0E7-A8B1-41BC-8B87-8BCBA376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9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01ADB-EAA9-4870-957A-67497FFB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C8BAD-C629-44D6-B9BC-81E66CF7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EAAD6-E3CD-4291-AA3C-7CA1F6899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103825-F720-44FC-AD23-ABC5C866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CA0CA-E47D-4005-8073-9DF8FDCF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A1C4E-B109-4813-9022-E37C4E69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5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C1A41-4126-4106-BC4A-E946C35A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05C35D-64DA-4853-8CE9-082B459C0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79A8A8-F80B-4591-99EE-D401E02EE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29284-E9DD-4F3E-9496-E878961B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A25E78-2BFF-42D0-83B1-C3DD453C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D6FDD-F109-409E-9AA5-74132177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7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BDC0D-D9D1-4C13-AB63-F098088F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09FF87-7226-44E2-96BF-CD6FE1C3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2A164-68DE-4064-9003-1048B872F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79929-021E-4AB0-BCA9-C715A1767DB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8FF209-5035-4488-8DE8-C19B0970C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979E4-1DEF-4EC0-8227-F6C79ED9B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7BD1-1C4A-4E33-962F-A6599ED35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997D0C-6D51-40AE-853E-25E3E3AC5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75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509E33-3ED5-4711-B66C-29BCD8AB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3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D1794D-A458-4C19-ACFB-E313A5198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1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5BF5F5-A62E-484C-B63F-91B94913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2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30D30D-67E1-448F-82B8-BB0879BB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7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81162A-F6CD-4A40-80B3-4BBCF7BB2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9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318E6D-C600-4312-9334-44B7FCF77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3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8E04F8BA-E667-4D3D-9B75-B8AE16D77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042218"/>
              </p:ext>
            </p:extLst>
          </p:nvPr>
        </p:nvGraphicFramePr>
        <p:xfrm>
          <a:off x="0" y="0"/>
          <a:ext cx="12192000" cy="686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3" imgW="25396560" imgH="14285520" progId="Photoshop.Image.22">
                  <p:embed/>
                </p:oleObj>
              </mc:Choice>
              <mc:Fallback>
                <p:oleObj name="Image" r:id="rId3" imgW="25396560" imgH="14285520" progId="Photoshop.Image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5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33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3BB7BC-7DD9-4762-B352-2ABC04238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2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88421E-CA51-40A9-9D31-4CECF253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0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FF46BB-9419-4EB3-8D10-E3BE712C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5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2021-12-01T13:56:52Z</dcterms:created>
  <dcterms:modified xsi:type="dcterms:W3CDTF">2021-12-03T10:55:47Z</dcterms:modified>
</cp:coreProperties>
</file>