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5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2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6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5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7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51EE-27DE-4830-AA1B-F7A15D0F5B5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450AC-4AAC-4B6E-A0E9-D302D5353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E4189-C2A3-4B53-87BA-86B9D29E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B131B-A88C-4A5D-9F75-1F4EDA0DF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4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9EED8-21BB-40BA-803E-4E691466A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20C06-CF48-4390-82B4-EE5AAED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D4F6B4-CD35-4E15-A1A8-32F31A6A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37317-6AC4-4A80-B3BC-F2C99883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8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4</cp:revision>
  <dcterms:created xsi:type="dcterms:W3CDTF">2021-05-26T14:21:26Z</dcterms:created>
  <dcterms:modified xsi:type="dcterms:W3CDTF">2021-12-03T06:26:02Z</dcterms:modified>
</cp:coreProperties>
</file>