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5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3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0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2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C5E3-C3BE-4BDE-B35F-F74A1FCD4400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FD62-4A45-47E2-B7B2-7ABDF41A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7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B4A89-0E9D-452D-8B0F-4525A7C1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AEDA8-3D9F-4AF1-83BA-9CDCC466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1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30E29D-E99F-4593-96DE-7B9EB068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6E9A-1B15-45B8-A19D-4FB92F65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A1A6C-A9B9-48B9-A732-FC08D2D9B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39CDC-6EE2-4FFA-A92B-40D35142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6CCB2-65A6-4ECB-9184-0578E3D6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2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8</cp:revision>
  <dcterms:created xsi:type="dcterms:W3CDTF">2021-05-21T14:29:20Z</dcterms:created>
  <dcterms:modified xsi:type="dcterms:W3CDTF">2021-05-25T14:30:08Z</dcterms:modified>
</cp:coreProperties>
</file>