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42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7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3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1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8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3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2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7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3AAE-3FCE-4E7F-AC3B-229E65CE6D97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6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4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7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4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8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3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58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Бурмистрова Валерия Сергеевна</dc:creator>
  <cp:lastModifiedBy>Бурмистрова Валерия Сергеевна</cp:lastModifiedBy>
  <cp:revision>11</cp:revision>
  <dcterms:created xsi:type="dcterms:W3CDTF">2023-03-29T13:20:48Z</dcterms:created>
  <dcterms:modified xsi:type="dcterms:W3CDTF">2024-05-16T12:08:41Z</dcterms:modified>
</cp:coreProperties>
</file>