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908B6-DA7A-3759-3B2E-64FFF9828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9E76AC-810F-1F7B-57FF-6F0B43EAE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715E3-59D7-9B04-5CC8-FC671CBB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DE54-9E03-41D7-9714-3AD7C004C82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54BDCA-D769-82EB-01E2-691D04F57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E012B5-7A96-498F-6C29-75B7B1FE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BD56-6793-46D6-B454-2B74D688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24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CF3D0-38EF-81E5-E824-EC6737F03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65412F-F8B6-F113-C41A-5DABE925B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F0401C-6CF1-A6E6-2495-AC1706E9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DE54-9E03-41D7-9714-3AD7C004C82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7540B2-576E-1A7F-770B-328F6982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0C704F-5F34-B54C-BE1B-713B4913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BD56-6793-46D6-B454-2B74D688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65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DB2956-BE6E-D8E9-A438-9172000AA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428B74-1759-BD44-08C2-5438EAE6D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22314A-D8A3-3F7B-DE6D-D716F776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DE54-9E03-41D7-9714-3AD7C004C82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479CA6-EFA5-7049-1D68-EBC21743A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51B26D-2053-0B20-E8D3-7958AD21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BD56-6793-46D6-B454-2B74D688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93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78FBE-E987-7C45-EFCB-3327ED32A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444D92-C8FD-F7BA-88ED-9B1638573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AA69D-75F9-F2F6-8668-8C25E3CCE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DE54-9E03-41D7-9714-3AD7C004C82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5B83A0-4C21-5212-351D-BD6000942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8797B3-FECD-B99E-8276-F1B5CF5F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BD56-6793-46D6-B454-2B74D688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1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069E5-D836-CF76-D41E-C8074F292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8B87DF-F7B2-3BB1-D72F-055DDE026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655AFB-3008-FC2B-C842-6F0BEB571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DE54-9E03-41D7-9714-3AD7C004C82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620313-1C2F-4680-D08F-1F49A92E3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9FAD5E-EEF7-DB08-EA4A-F8A497B6A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BD56-6793-46D6-B454-2B74D688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0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8E880-510C-C9FA-784A-CBD447EE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12B6BD-6808-2AD3-B066-335FE88CA0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E9B073-EE43-CBD8-7BE6-203F1A467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BE30DF-4D00-052F-D8F1-421B4E583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DE54-9E03-41D7-9714-3AD7C004C82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907439-7F64-D1F9-78B2-A11E2DBB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9B5B19-521F-9230-6BB0-DDECECE9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BD56-6793-46D6-B454-2B74D688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9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BF44D-F4B1-1069-46F2-835C764C2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A8B5E1-0053-955A-B87A-AE2E65E64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A0AF48-2111-60CB-99D8-7EA46B094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82BC4F-7A6E-A21C-FDCC-F34037868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8C9C619-65EA-A831-8EE4-A325CDC19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DAEBC7E-14C4-1FDE-0F73-6B0C8DF37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DE54-9E03-41D7-9714-3AD7C004C82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51C11-C7B9-5662-36AF-846B75AB5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ACA7E9-3E0F-EBAB-7EA4-1BF6D6C65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BD56-6793-46D6-B454-2B74D688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3E917-1CCF-0B0C-5976-30A74BAE0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9CD969-863D-A584-A5CC-E11C1B0F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DE54-9E03-41D7-9714-3AD7C004C82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250CF3-927A-D3DF-69EA-250ECD85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37E7EC-31BD-B4BD-3C7E-29C77522F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BD56-6793-46D6-B454-2B74D688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6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667519D-F196-8772-BE93-0305DC93C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DE54-9E03-41D7-9714-3AD7C004C82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846FA10-2ACC-322D-5D43-035159BA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FBB9D1-A49E-D981-E70E-B07799E4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BD56-6793-46D6-B454-2B74D688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14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AFBDB-048C-84A2-6641-303F957C3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2ABE34-C977-6AE5-00C1-4283AE7E2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A13266-2B89-2B6E-38B0-7EBE5B9F7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7C31B3-F07A-2B82-47F2-9ECAF1063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DE54-9E03-41D7-9714-3AD7C004C82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A2437A-5754-D67B-8B62-D09A78CA3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99E88C-FBD8-E4D7-AAFF-6D6506D9C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BD56-6793-46D6-B454-2B74D688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64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3C4F0-3893-93CF-8C10-34422557E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782147-992B-929D-75C4-389D20EF4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6B7829-7DF0-4B93-5E46-6FA77C4E7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952283-E595-BE00-7A8A-587FDF87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DE54-9E03-41D7-9714-3AD7C004C82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37F0B3-FB7C-0BA4-6309-2EFBE30C2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E2A4DC-1EB3-A537-7C52-5E0A34DF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BD56-6793-46D6-B454-2B74D688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75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73C13-76D1-C60C-9956-346032E09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12EDEF-C5EC-485D-1B21-44AF1192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FC8A9C-E7BA-8616-CE4F-484D3AC9B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CDE54-9E03-41D7-9714-3AD7C004C82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2B2881-CC79-A1A1-DA56-996F345B5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7DFE52-28E7-4E95-685D-4616C9F1E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5BD56-6793-46D6-B454-2B74D688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68E454-6F2B-371E-2AFA-BEA3291CE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8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173B02-E476-BED5-1F69-3C5D54FD3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0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1FC168-65A7-A39D-7B46-5D216FC95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85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B91D98-EBA6-1B6B-8A02-7CDF8754D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12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787255-0F12-EADA-007D-F4190E292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08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5340A4-FD1F-7242-EE18-32F133DD8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66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F9F0E1-22EE-A6E2-9200-8C93822E9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32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C17AA2-9150-96E6-AF5E-5FCE29372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29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481F03-F29E-4ACA-ABC4-4B91E7C7D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66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4BB81C-825F-4051-7337-3A7B64934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45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DE6CE4-F1E0-3B31-4033-6DF0138DD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AC557D-A843-78CC-F973-2FAA18274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5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FF2F53-0AD7-1DA0-F787-34E47A241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7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60AD2E-1CD0-D6F6-BB55-07384209D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76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52871F-2739-959E-8E89-1B3201D0A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3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4DF17B-CA88-356B-0256-43599CDE6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83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456158-86B7-8316-4CCA-6A25008F0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1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50EF75-3ACF-CAEB-7A80-72A478F16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5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263800-EB4F-4D64-A94C-DE6A189BA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" y="0"/>
            <a:ext cx="1205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536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Казнова Анна Сергеевна</dc:creator>
  <cp:lastModifiedBy>Казнова Анна Сергеевна</cp:lastModifiedBy>
  <cp:revision>1</cp:revision>
  <dcterms:created xsi:type="dcterms:W3CDTF">2024-01-11T08:36:01Z</dcterms:created>
  <dcterms:modified xsi:type="dcterms:W3CDTF">2024-01-11T08:52:22Z</dcterms:modified>
</cp:coreProperties>
</file>