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62" r:id="rId6"/>
    <p:sldId id="258" r:id="rId7"/>
    <p:sldId id="263" r:id="rId8"/>
    <p:sldId id="264" r:id="rId9"/>
    <p:sldId id="265" r:id="rId10"/>
    <p:sldId id="266" r:id="rId11"/>
    <p:sldId id="267" r:id="rId12"/>
    <p:sldId id="268" r:id="rId13"/>
    <p:sldId id="260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41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165E4-90F9-42DF-8A7A-5C1D6766CDCE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DEEAA-8CE5-40F7-ACF1-E8FAFC02CF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177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165E4-90F9-42DF-8A7A-5C1D6766CDCE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DEEAA-8CE5-40F7-ACF1-E8FAFC02CF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6895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165E4-90F9-42DF-8A7A-5C1D6766CDCE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DEEAA-8CE5-40F7-ACF1-E8FAFC02CF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6862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165E4-90F9-42DF-8A7A-5C1D6766CDCE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DEEAA-8CE5-40F7-ACF1-E8FAFC02CF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7582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165E4-90F9-42DF-8A7A-5C1D6766CDCE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DEEAA-8CE5-40F7-ACF1-E8FAFC02CF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0907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165E4-90F9-42DF-8A7A-5C1D6766CDCE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DEEAA-8CE5-40F7-ACF1-E8FAFC02CF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1207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165E4-90F9-42DF-8A7A-5C1D6766CDCE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DEEAA-8CE5-40F7-ACF1-E8FAFC02CF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271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165E4-90F9-42DF-8A7A-5C1D6766CDCE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DEEAA-8CE5-40F7-ACF1-E8FAFC02CF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8972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165E4-90F9-42DF-8A7A-5C1D6766CDCE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DEEAA-8CE5-40F7-ACF1-E8FAFC02CF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5775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165E4-90F9-42DF-8A7A-5C1D6766CDCE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DEEAA-8CE5-40F7-ACF1-E8FAFC02CF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3655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165E4-90F9-42DF-8A7A-5C1D6766CDCE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DEEAA-8CE5-40F7-ACF1-E8FAFC02CF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6355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1165E4-90F9-42DF-8A7A-5C1D6766CDCE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DEEAA-8CE5-40F7-ACF1-E8FAFC02CF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9228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9942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8C46C38-1C76-42D2-B15D-76BB87BFDE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4122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C8625A8-12D4-4F66-A7CF-573851979A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6091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8448419-EAEF-4D97-99C1-58AB3B5184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1739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497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993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916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9890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7328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BC0B129-5655-4DC8-B206-2B9FD995DE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521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A743081-CBB9-45CE-90B3-6BC807ADD8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5430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E2EF64B-3DEF-4387-B9C4-12BCB06E44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8103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9D67FBA-7849-4AB6-B64C-02EF731DAE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11897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Широкоэкранный</PresentationFormat>
  <Paragraphs>0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</cp:lastModifiedBy>
  <cp:revision>3</cp:revision>
  <dcterms:created xsi:type="dcterms:W3CDTF">2021-05-27T14:03:38Z</dcterms:created>
  <dcterms:modified xsi:type="dcterms:W3CDTF">2021-12-02T08:02:02Z</dcterms:modified>
</cp:coreProperties>
</file>