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E338090-6EE0-0B25-2A7F-EE207A6FB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D3320B7-1740-1C97-EF1D-38B7152531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F956D24-94F7-E553-847E-AF30B8C8B4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5AB89-48CE-4929-A33C-E5E18829013F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42B4CCD-51F8-9946-6A09-E44A125E8C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D6BD6B3-89D8-7318-FD23-BD981CD52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19A04-0950-40AA-9095-AF586C7E54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7812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FDC3BEF-8C30-538A-1F40-32C9F39D38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40E386F-7638-79E8-EC8B-4E87918986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B6573BF-B022-EB09-527A-C80660B68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5AB89-48CE-4929-A33C-E5E18829013F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0C05D52-1E66-B2B6-D698-69AE52DBBB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8CD1943-123C-A138-8E5D-580572B38B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19A04-0950-40AA-9095-AF586C7E54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0202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22E4122E-EFC6-0F53-0F1C-B70615CD96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4721931-0EA4-775C-27EA-858EF61FF3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09DD109-9AE0-2453-E743-99A94782A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5AB89-48CE-4929-A33C-E5E18829013F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3B92D1D-9776-B570-D9B7-656D3CE36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57E7DE8-C820-A52D-7C6B-224F53D08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19A04-0950-40AA-9095-AF586C7E54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7556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3A5CDA-A2A0-4414-6FC0-93E68C67F7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21C0394-B9C0-78EB-FFE0-92BF731F85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74E3233-A512-694E-171D-C0DA299FA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5AB89-48CE-4929-A33C-E5E18829013F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F235387-DDA5-7213-0AA1-C9A9FA5DB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15A7920-B83C-35A6-163E-205BB721A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19A04-0950-40AA-9095-AF586C7E54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7218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883952-8E2A-F2B2-0D77-F1731C262C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B2E40E8-5165-7D9F-7BF1-BF594CE2F9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C78507A-560F-77C0-39D3-799438259D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5AB89-48CE-4929-A33C-E5E18829013F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767F60F-B209-EDB0-E9EE-C0C18DC92E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7CAEAB3-8875-A45F-0810-FA757CE31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19A04-0950-40AA-9095-AF586C7E54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2628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D8F2FA0-D2C5-4ED1-646E-716FF235FC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E8349AF-5A1A-2AD3-963D-A5E53AEEF0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F0D4D5E-6439-13A2-BEC2-6DD3E57268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246D3A0-004A-1BED-26AD-12396B47D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5AB89-48CE-4929-A33C-E5E18829013F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23ECCBA-ABCA-0FAE-C4D3-1A2939AF7A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F20CC51-438C-7498-BEE7-1867AC4EF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19A04-0950-40AA-9095-AF586C7E54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1816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96F9B7-BF29-DF29-57E9-D628F450F8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6064936-39ED-C81B-2862-24979F0244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0337FEF-66FD-3700-BD73-7619C3917C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2A197730-EAF5-2D38-BCE3-AE3C78D6FE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B31AD703-7D2D-88F3-20C3-F4400A9A11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161FDBEB-5D1B-C50F-2E7D-789C17C230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5AB89-48CE-4929-A33C-E5E18829013F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B911AF26-DB64-19F1-18A8-F985421EF1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1407DD43-3EAD-E35E-9BB0-90F1B4EFA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19A04-0950-40AA-9095-AF586C7E54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9551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902688F-775E-9C52-4687-4EAA07C6D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F062C04B-C774-43A1-9E72-0226545679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5AB89-48CE-4929-A33C-E5E18829013F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D0CAB2B7-EEBC-520B-443A-77DBAD57A5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9C73471-F38E-CDF1-5BC0-BD4C995E6F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19A04-0950-40AA-9095-AF586C7E54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4239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50715F1E-74CC-8ED9-9E36-061C7382B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5AB89-48CE-4929-A33C-E5E18829013F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ECD4796C-EA7C-0446-646B-B33F86A57E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117DA40-693F-EB6B-B0BB-56A506733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19A04-0950-40AA-9095-AF586C7E54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3698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E9E70A4-B0A3-A09E-1FAF-FB96E4114F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3958766-52E8-1212-2E93-24167E4064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F886A44-69B9-228E-90E9-133B1FB0F5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927A85E-A8A8-ABE8-9740-59A950259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5AB89-48CE-4929-A33C-E5E18829013F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037CF5D-8B1B-576A-A8D7-EC343476A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BADCD8A-07DB-EAAA-65AD-49C951BE94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19A04-0950-40AA-9095-AF586C7E54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7982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3D0806-E476-58A0-26D4-59DCBEC63D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0249C626-D15B-E4B9-BAE3-3AF2B7D9AD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4317578-8C7F-ACBE-96ED-F3ABB8B1C9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89829AC-6C02-45B1-A1F4-0D80507362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5AB89-48CE-4929-A33C-E5E18829013F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4A1B9C1-CADC-9B79-4D92-A0F133A724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00CF8A2-CEEB-1678-E7F2-1034E61D0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19A04-0950-40AA-9095-AF586C7E54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8994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5D4B196-AA33-CA78-AB32-2297BE4CB3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6E67840-0D70-9162-9DE4-9FC92579DF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15CDE3E-8806-2C02-4C24-7B83173A25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55AB89-48CE-4929-A33C-E5E18829013F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70F10C7-FD84-5CF2-D366-370CB292E6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CF0BBA0-9B8E-0788-9320-FD1E3EE3BC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619A04-0950-40AA-9095-AF586C7E54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5910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FA786BCB-CBCB-C4E3-A399-DE13E6C52E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58601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206981B2-EA12-B709-0CFA-7D8916D6F9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31877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AF70E86D-19E7-4507-D124-A4AA32AAD9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55728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26EF0409-57C3-E2E3-A6DB-21074D4943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34783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4F3D13DB-60AE-EAD9-FC25-6F481CF952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993172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Широкоэкранный</PresentationFormat>
  <Paragraphs>0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Казнова Анна Сергеевна</dc:creator>
  <cp:lastModifiedBy>Казнова Анна Сергеевна</cp:lastModifiedBy>
  <cp:revision>1</cp:revision>
  <dcterms:created xsi:type="dcterms:W3CDTF">2024-12-11T09:54:09Z</dcterms:created>
  <dcterms:modified xsi:type="dcterms:W3CDTF">2024-12-11T09:54:58Z</dcterms:modified>
</cp:coreProperties>
</file>