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38090-6EE0-0B25-2A7F-EE207A6FB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3320B7-1740-1C97-EF1D-38B715253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956D24-94F7-E553-847E-AF30B8C8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2B4CCD-51F8-9946-6A09-E44A125E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BD6B3-89D8-7318-FD23-BD981CD5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1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C3BEF-8C30-538A-1F40-32C9F39D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0E386F-7638-79E8-EC8B-4E8791898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573BF-B022-EB09-527A-C80660B6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C05D52-1E66-B2B6-D698-69AE52DB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CD1943-123C-A138-8E5D-580572B3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0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E4122E-EFC6-0F53-0F1C-B70615CD9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721931-0EA4-775C-27EA-858EF61FF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9DD109-9AE0-2453-E743-99A94782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B92D1D-9776-B570-D9B7-656D3CE3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7E7DE8-C820-A52D-7C6B-224F53D0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55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A5CDA-A2A0-4414-6FC0-93E68C67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1C0394-B9C0-78EB-FFE0-92BF731F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4E3233-A512-694E-171D-C0DA299F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235387-DDA5-7213-0AA1-C9A9FA5D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5A7920-B83C-35A6-163E-205BB721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83952-8E2A-F2B2-0D77-F1731C26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2E40E8-5165-7D9F-7BF1-BF594CE2F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8507A-560F-77C0-39D3-79943825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7F60F-B209-EDB0-E9EE-C0C18DC9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CAEAB3-8875-A45F-0810-FA757CE3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2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F2FA0-D2C5-4ED1-646E-716FF235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349AF-5A1A-2AD3-963D-A5E53AEEF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0D4D5E-6439-13A2-BEC2-6DD3E5726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46D3A0-004A-1BED-26AD-12396B47D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3ECCBA-ABCA-0FAE-C4D3-1A2939AF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20CC51-438C-7498-BEE7-1867AC4E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1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6F9B7-BF29-DF29-57E9-D628F450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064936-39ED-C81B-2862-24979F024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337FEF-66FD-3700-BD73-7619C3917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197730-EAF5-2D38-BCE3-AE3C78D6F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1AD703-7D2D-88F3-20C3-F4400A9A1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61FDBEB-5D1B-C50F-2E7D-789C17C2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11AF26-DB64-19F1-18A8-F985421E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07DD43-3EAD-E35E-9BB0-90F1B4EF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5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2688F-775E-9C52-4687-4EAA07C6D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62C04B-C774-43A1-9E72-02265456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CAB2B7-EEBC-520B-443A-77DBAD57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C73471-F38E-CDF1-5BC0-BD4C995E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23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715F1E-74CC-8ED9-9E36-061C7382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D4796C-EA7C-0446-646B-B33F86A5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17DA40-693F-EB6B-B0BB-56A50673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9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E70A4-B0A3-A09E-1FAF-FB96E4114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958766-52E8-1212-2E93-24167E406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886A44-69B9-228E-90E9-133B1FB0F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27A85E-A8A8-ABE8-9740-59A95025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37CF5D-8B1B-576A-A8D7-EC343476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ADCD8A-07DB-EAAA-65AD-49C951BE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D0806-E476-58A0-26D4-59DCBEC6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249C626-D15B-E4B9-BAE3-3AF2B7D9A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317578-8C7F-ACBE-96ED-F3ABB8B1C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9829AC-6C02-45B1-A1F4-0D805073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A1B9C1-CADC-9B79-4D92-A0F133A7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0CF8A2-CEEB-1678-E7F2-1034E61D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9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4B196-AA33-CA78-AB32-2297BE4C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E67840-0D70-9162-9DE4-9FC92579D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CDE3E-8806-2C02-4C24-7B83173A2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AB89-48CE-4929-A33C-E5E1882901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0F10C7-FD84-5CF2-D366-370CB292E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F0BBA0-9B8E-0788-9320-FD1E3EE3B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19A04-0950-40AA-9095-AF586C7E5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1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786BCB-CBCB-C4E3-A399-DE13E6C52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6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6981B2-EA12-B709-0CFA-7D8916D6F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8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70E86D-19E7-4507-D124-A4AA32AAD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7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EF0409-57C3-E2E3-A6DB-21074D494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7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3D13DB-60AE-EAD9-FC25-6F481CF95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31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Казнова Анна Сергеевна</dc:creator>
  <cp:lastModifiedBy>Казнова Анна Сергеевна</cp:lastModifiedBy>
  <cp:revision>1</cp:revision>
  <dcterms:created xsi:type="dcterms:W3CDTF">2024-12-11T09:54:09Z</dcterms:created>
  <dcterms:modified xsi:type="dcterms:W3CDTF">2024-12-11T09:54:58Z</dcterms:modified>
</cp:coreProperties>
</file>