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2" r:id="rId7"/>
    <p:sldId id="263" r:id="rId8"/>
    <p:sldId id="268" r:id="rId9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61F9-E9F0-45D4-93D8-593F113BA1A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B1C2-A88B-4C50-BB66-A89CB9D8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715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61F9-E9F0-45D4-93D8-593F113BA1A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B1C2-A88B-4C50-BB66-A89CB9D8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4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61F9-E9F0-45D4-93D8-593F113BA1A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B1C2-A88B-4C50-BB66-A89CB9D8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72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61F9-E9F0-45D4-93D8-593F113BA1A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B1C2-A88B-4C50-BB66-A89CB9D8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5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61F9-E9F0-45D4-93D8-593F113BA1A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B1C2-A88B-4C50-BB66-A89CB9D8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6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61F9-E9F0-45D4-93D8-593F113BA1A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B1C2-A88B-4C50-BB66-A89CB9D8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8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61F9-E9F0-45D4-93D8-593F113BA1A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B1C2-A88B-4C50-BB66-A89CB9D8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7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61F9-E9F0-45D4-93D8-593F113BA1A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B1C2-A88B-4C50-BB66-A89CB9D8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55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61F9-E9F0-45D4-93D8-593F113BA1A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B1C2-A88B-4C50-BB66-A89CB9D8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29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61F9-E9F0-45D4-93D8-593F113BA1A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B1C2-A88B-4C50-BB66-A89CB9D8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08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61F9-E9F0-45D4-93D8-593F113BA1A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B1C2-A88B-4C50-BB66-A89CB9D8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65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561F9-E9F0-45D4-93D8-593F113BA1A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7B1C2-A88B-4C50-BB66-A89CB9D8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3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6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54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97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8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5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7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862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36</cp:revision>
  <cp:lastPrinted>2023-03-30T07:17:55Z</cp:lastPrinted>
  <dcterms:created xsi:type="dcterms:W3CDTF">2019-07-24T08:01:18Z</dcterms:created>
  <dcterms:modified xsi:type="dcterms:W3CDTF">2023-08-03T13:14:04Z</dcterms:modified>
</cp:coreProperties>
</file>