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67" r:id="rId14"/>
    <p:sldId id="275" r:id="rId15"/>
    <p:sldId id="277" r:id="rId16"/>
    <p:sldId id="268" r:id="rId17"/>
    <p:sldId id="269" r:id="rId18"/>
    <p:sldId id="274" r:id="rId19"/>
    <p:sldId id="278" r:id="rId20"/>
    <p:sldId id="276" r:id="rId21"/>
    <p:sldId id="270" r:id="rId22"/>
    <p:sldId id="271" r:id="rId23"/>
    <p:sldId id="272" r:id="rId2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F8D73-ADD9-43D8-BF74-876280A05C92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6B093-28F1-456A-A7AD-152C793F8B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021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74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4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90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998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619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78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9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05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39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93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9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4AB5C-FAB3-4D54-B594-CA2E2E32D2EE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A4D9-096F-4D04-8DE2-24CC08DE58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1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6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4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2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2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7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7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7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4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7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8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53</cp:revision>
  <cp:lastPrinted>2020-08-26T09:02:46Z</cp:lastPrinted>
  <dcterms:created xsi:type="dcterms:W3CDTF">2018-12-13T08:40:48Z</dcterms:created>
  <dcterms:modified xsi:type="dcterms:W3CDTF">2021-03-15T09:02:24Z</dcterms:modified>
</cp:coreProperties>
</file>