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40" d="100"/>
          <a:sy n="40" d="100"/>
        </p:scale>
        <p:origin x="78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0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7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5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6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150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3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584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76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20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6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4312A-461C-4751-B6EC-1D3043CD6E03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35FA5-A120-4B4B-874E-F94740AF1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3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6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7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4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8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7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22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9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68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4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68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2</cp:revision>
  <dcterms:created xsi:type="dcterms:W3CDTF">2024-02-15T11:14:08Z</dcterms:created>
  <dcterms:modified xsi:type="dcterms:W3CDTF">2024-02-16T08:14:19Z</dcterms:modified>
</cp:coreProperties>
</file>