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2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9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0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3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8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9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9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4991-FB46-4861-94B5-1A05961093C5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3837-7D5F-4696-B339-429EC96B2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0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2020-12-18T09:14:42Z</dcterms:created>
  <dcterms:modified xsi:type="dcterms:W3CDTF">2020-12-18T09:15:23Z</dcterms:modified>
</cp:coreProperties>
</file>