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73" r:id="rId7"/>
    <p:sldId id="276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72" r:id="rId1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42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8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11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71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0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44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59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5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7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3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0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2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20C92-691E-4F47-9584-CAA2AD9B67C7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55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7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0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5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49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65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1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1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0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3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77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18</cp:revision>
  <cp:lastPrinted>2024-04-08T13:50:39Z</cp:lastPrinted>
  <dcterms:created xsi:type="dcterms:W3CDTF">2023-12-04T15:05:21Z</dcterms:created>
  <dcterms:modified xsi:type="dcterms:W3CDTF">2024-04-11T06:50:28Z</dcterms:modified>
</cp:coreProperties>
</file>