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2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1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2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1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8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C838-BA5D-44F4-8572-752CCEBDEC02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AF30-992A-4C5B-A289-3CDCB7264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7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9675" y="2967335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5423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-74140"/>
            <a:ext cx="121912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43913" y="2899718"/>
            <a:ext cx="4193060" cy="11697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Настроить рабочий контакт с министерствами</a:t>
            </a:r>
          </a:p>
          <a:p>
            <a:r>
              <a:rPr lang="ru-RU" sz="1000" dirty="0" smtClean="0"/>
              <a:t>Министерство сельского хозяйства</a:t>
            </a:r>
          </a:p>
          <a:p>
            <a:r>
              <a:rPr lang="ru-RU" sz="1000" dirty="0" smtClean="0"/>
              <a:t>Степин Алексей Степанович</a:t>
            </a:r>
          </a:p>
          <a:p>
            <a:r>
              <a:rPr lang="ru-RU" sz="1000" dirty="0" smtClean="0"/>
              <a:t>8-980-589-91-29</a:t>
            </a:r>
          </a:p>
          <a:p>
            <a:r>
              <a:rPr lang="ru-RU" sz="1000" dirty="0" smtClean="0"/>
              <a:t>Министерство экономического развития</a:t>
            </a:r>
          </a:p>
          <a:p>
            <a:r>
              <a:rPr lang="ru-RU" sz="1000" dirty="0" err="1" smtClean="0"/>
              <a:t>Ишутин</a:t>
            </a:r>
            <a:r>
              <a:rPr lang="ru-RU" sz="1000" dirty="0" smtClean="0"/>
              <a:t> Роман Валерьевич</a:t>
            </a:r>
          </a:p>
          <a:p>
            <a:r>
              <a:rPr lang="ru-RU" sz="1000" dirty="0" smtClean="0"/>
              <a:t>8-953-431-06-56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52519" y="4835611"/>
            <a:ext cx="4687330" cy="13592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Наладить взаимодействие с институтами поддержки инвестиционной деятельности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Фонд развития промышленности Тульской области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Пронин Дмитрий Дмитриевич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8-910-168-77-25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Корпорация МСП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Каштанов Денис 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8-903-038-95-75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2518" y="2899719"/>
            <a:ext cx="4687331" cy="93911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Настроить рабочий контакт с комитетом по предпринимательству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err="1" smtClean="0"/>
              <a:t>Бушманова</a:t>
            </a:r>
            <a:r>
              <a:rPr lang="ru-RU" sz="1000" dirty="0" smtClean="0"/>
              <a:t> Елена Валентиновна</a:t>
            </a:r>
          </a:p>
          <a:p>
            <a:r>
              <a:rPr lang="ru-RU" sz="1000" dirty="0" smtClean="0"/>
              <a:t>8-953-429-25-20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43913" y="4835611"/>
            <a:ext cx="4193060" cy="10462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Проработать возможную помощь по сбыту продукции производимой бизнесом</a:t>
            </a:r>
          </a:p>
          <a:p>
            <a:r>
              <a:rPr lang="ru-RU" sz="1000" dirty="0" smtClean="0"/>
              <a:t>Центр поддержки экспорта </a:t>
            </a:r>
          </a:p>
          <a:p>
            <a:r>
              <a:rPr lang="ru-RU" sz="1000" dirty="0" smtClean="0"/>
              <a:t>Антонов Дмитрий</a:t>
            </a:r>
          </a:p>
          <a:p>
            <a:r>
              <a:rPr lang="ru-RU" sz="1000" dirty="0" smtClean="0"/>
              <a:t>8 -4872-25-98-33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977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48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70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2020-09-25T09:07:14Z</dcterms:created>
  <dcterms:modified xsi:type="dcterms:W3CDTF">2020-10-20T16:29:08Z</dcterms:modified>
</cp:coreProperties>
</file>