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3" d="100"/>
          <a:sy n="43" d="100"/>
        </p:scale>
        <p:origin x="42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84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31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66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2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7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05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7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92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53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8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41910-59A8-490C-B378-05DDB616A23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0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08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0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11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5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29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8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82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01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7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86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7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94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4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4</cp:revision>
  <dcterms:created xsi:type="dcterms:W3CDTF">2024-02-08T12:36:18Z</dcterms:created>
  <dcterms:modified xsi:type="dcterms:W3CDTF">2024-02-08T14:00:27Z</dcterms:modified>
</cp:coreProperties>
</file>