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4527C-4C79-DB2E-74D8-9866E6082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838E17-5002-70AC-7324-29A631DC0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574A-542A-E636-764F-5182D7C0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C84CE-6B14-E421-63BE-7D83974F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3FE8F-BE80-224D-251E-EB3283F3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1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A1E28-764A-8CEC-D4FC-EC20B1C2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688CA3-E22D-53E9-70F0-B8D2E44F9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B60F3-3DCF-FC97-DAF2-AF1BCBC0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04A63-BDA2-993B-9E4A-6F878F2D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4E43A-50AC-A88F-0B44-A50B6E89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94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95A3F4-73A0-DAFE-FF7E-13C7A949E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EA785C-D7D9-852C-8832-F5650CE0E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463E8-0FFF-9417-7356-DEBE05D9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D00E0-3B0C-EC16-7746-0CB67F4E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12FC0-0D28-F9A5-A2F2-E6B1D044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0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16062-C7D8-BFAF-EA1B-2F8F9F31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A9CCA-9109-1659-4307-681A3896C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40587-DB2E-0EA5-FDEB-9D1E3217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D1C58-1D17-E62C-5D81-6A9C0C828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62D62-00A0-E711-8293-D5C66B8C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6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AB3A5-E9F0-EF98-575D-4B1E5F66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A3BB84-68E9-EC24-76D4-C2CEE4157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6B36A-0CA8-D09B-D5CB-2DFAE31E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BA0CF-376A-D19C-9B2D-F95337F9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CCC20-4181-DB41-FD6E-F983BE7D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1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003F4-DF0C-E9C2-CCEF-27A2D182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6DA7E-3E35-D79C-3DE1-21855996E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96BCF1-4543-8F21-4FB0-EC116F2BA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6DE608-8D51-74B3-8642-672625F5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1B22CF-DAE5-57C8-FBD7-0F559A83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48597B-1269-7350-FBA2-732A199D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39E62-95B8-062B-C750-9495C918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00562D-2EB7-234F-D0E6-8850B5E06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A416D4-0963-38E9-5EA1-ECCC7216B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7C3851-31EE-8CA9-1BFE-D88D6DE1C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BC8DC4-FD52-C340-1C36-A7549266E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B89DE7-9CB0-6CEA-E180-82DE88C7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BC376A-BAFD-45F2-2D29-B7AE57E8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35C0D-F309-3225-C786-82B211B5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A76E4-9ADD-D4A1-DBDE-F5CA17FC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2F06B2-BCD5-EDB2-8AC3-D562F56F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BDD34E-7204-1BD1-ECF9-46CE4A78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5B09F1-500B-CC7D-0393-090BE59D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4ABCB1-682F-7691-A028-59D366F7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7B19AA-B6AE-09D8-DDB5-1EF4C180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AC2643-AD6D-B648-2910-392E1788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7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90406-DACE-B644-0A3A-7B8E45D0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06DC5-96F8-3DC0-9893-02E3A748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201DC7-1209-83E8-3ED8-8D61FEF04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F0C787-3F2E-6E4C-6B91-E52E0D78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E9EDA-1441-7686-DEEC-D8C2CA68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78B254-55D3-1BDA-60BB-809E80DB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8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CDB73-2778-01C4-8118-AECA5D85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810DA1-F359-5794-5E38-B00E34CF6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A78CAB-6EA3-337B-698B-960E12F9C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96418-C407-6F6C-78F2-6437E8BF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569BC-9C9A-59AB-395C-890C5C2D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5B537D-4035-4A60-2C46-28C98613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0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85764-BE7B-B699-A65E-253BA55E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E95C42-F016-C1DA-E336-20066E94A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D9618D-5F89-2897-E457-C5E7A015B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FBFD8-B724-48E8-85B1-10C8D75E804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F653B-14CD-58CC-F91C-F462D4DC2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BE03DA-B237-D011-F4AF-7B3892164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C3916-4A9B-4B8C-B5F1-BE97D4AED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1C25-C801-24EF-D2AD-B0E39D65A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95B9D-4AFA-5C72-E114-3C47E7F1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0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07E155-4120-43B0-2177-AF6B96107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9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DCDFD-61A3-B9E1-4DBC-39B19602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A8FF5-6B67-3848-41BF-4F6923326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1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2D458-1094-A364-345F-792782CF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8D8D54-A0F5-3C00-2C9A-BF7C854A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A0FE44-0369-38A2-8A0F-931F79446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2EFE7-F212-8208-391E-6A664EB6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8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Казнова Анна Сергеевна</dc:creator>
  <cp:lastModifiedBy>Казнова Анна Сергеевна</cp:lastModifiedBy>
  <cp:revision>1</cp:revision>
  <dcterms:created xsi:type="dcterms:W3CDTF">2024-04-09T09:17:56Z</dcterms:created>
  <dcterms:modified xsi:type="dcterms:W3CDTF">2024-04-09T09:20:51Z</dcterms:modified>
</cp:coreProperties>
</file>