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2D7F6-4E9A-932C-E1A8-09E96E91F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543C73-D221-9E13-C23B-B774158DE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EA96A-94F8-D294-E826-DD6CCC51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D270C9-00CE-2B20-5273-4D06D1E0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4F164-3889-0E4A-0930-81989DD8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1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378F5-981A-41A7-EC60-5AEC79F9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49C17C-D136-AF6D-F409-0F1921A07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8F80A6-80CA-728D-0BF4-2F0E9CCB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C3147-749B-F533-64AC-DE0C4C67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17EB63-A987-6776-97B5-FB09C18F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FEF3F3-650F-2227-E293-D3ED2F2A8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58AD0C-0929-EDAD-81CD-CEECB2FD2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53384-790F-153B-D2F5-E30E8034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BFADE-33CC-9FB7-4186-287F2115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937B0-4BF4-0CEA-A18A-CC3E74F4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2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8BA78-E7BF-5782-E716-EB3A9F9A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5FF78-9557-D308-C156-8E59D2702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6F781-AEC1-D309-2EC4-45A7785B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854D3-F490-5BB1-83C4-0C1C857E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A84D9-1D1C-EF5D-553B-B8198A85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1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51A80-8EF0-FF0B-9AF1-66401905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3CD040-54F7-8BD9-A5A6-00C115824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D68A1-CE83-BDB9-03B9-23FC675B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39574-32B8-4C64-0A25-CF648466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2D5D5-202B-4130-F1BE-9933C4FA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8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E8A64-6D18-0A61-9E49-4D296021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8CF25-D04A-3FB4-A3CD-129E6537B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8CF75-77E2-F532-FD4A-0FBD34556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1794B7-673F-C61C-345F-517B3C9F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4C5DD3-4C0E-986E-A428-38B5A593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163807-73C5-CDE2-52D8-B7ADD1AC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0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1D17D-9057-8DBF-7848-BCACA07F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683322-1DA8-B212-FDD2-19E98EC7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9084FF-01A9-C429-CB48-8134846AF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2CEDA2-B126-EF2C-CE22-6DF04F5AA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C60E29-79D4-455F-D46B-4A50FBA02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4BFB20-2C2C-DC64-EBE5-5DA4B2E1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0B7BF8-C3DF-B96D-EEE6-B326F16E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0CD47E-F10D-AA90-EF67-27E8C9A4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3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116ED-DC3B-0352-A97B-B585FDA4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95A6F2-771C-18E3-C0C8-1F14E472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CDF369-E6EF-3BDB-C2D0-D6538A3C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95A616-C5EF-A511-BA71-94D331C6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4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E376A7-3B71-56D7-03D8-FA385A1E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DF0D32-2287-75EE-78F2-9235C7D0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ED67D3-4D28-A1F2-AAAE-D9CC9B4D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2298E-DB7A-747F-4279-BA225948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917F4-0BDB-212E-9CB4-96A956FE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07401E-9267-158E-891E-06BB06E7A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CD620-3FFA-934C-501A-F24518BA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7A68AD-FDD0-C170-BFCD-6B14FA86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FAE25D-FB96-3927-582E-C9BC7CCB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8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FFB45-2CD5-AF8A-2755-F06F2F5B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EE6F59-B2BE-8C44-DDBB-7B3FC1875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2BC932-E5DA-FF1E-AA66-561976C05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B8252E-D66F-2110-9814-E16D0BF7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ED8C7-F825-4442-821E-1DE9540F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1ED44-A763-10A2-A820-D9367EAF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8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3100-0F19-3890-D5B3-49EABAA6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6B54FC-2CC2-6076-88AA-45D0A6838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7B4F5-FF1B-0A9B-E7B4-435826F8A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0B7A-AB4A-4BE6-8039-AFC4851DE2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5E79C-BE90-5841-5355-73DAFD897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1F751-C081-7443-6F7E-13CAED806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57C2-2736-4808-A399-1285C717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2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4B3945-C496-CF47-9DF3-52C9A0CE0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D648A1-4D99-8187-8D86-77D370AC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B01685-6776-8B31-2E92-E0B40C7C4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4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E7895-C24F-0DF9-01C6-2B8611A48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7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500F7-5DBF-6510-1BF1-BD5DC8982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" y="0"/>
            <a:ext cx="12185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9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0ABCA0-6BC2-9B92-3394-9E5223289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7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A1900-9448-4E44-AC79-BD468ECDE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6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942D9E-F48C-856A-C8EA-5B45CE12B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C7B8C-C086-C7A1-171C-C11F92F0C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17E23C-60F6-2197-89D5-5F93CB031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B92AB5-80DC-9EBD-BEC3-B5DF46525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5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377A64-4EF1-F975-4ECF-89A49CD4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E3918A-E9E5-C129-E785-0E3C5F5A3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46CD9-DDB4-9B78-6422-A4461439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4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33B14-A381-D921-EA9D-14AEA13C4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3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Казнова Анна Сергеевна</dc:creator>
  <cp:lastModifiedBy>Казнова Анна Сергеевна</cp:lastModifiedBy>
  <cp:revision>1</cp:revision>
  <dcterms:created xsi:type="dcterms:W3CDTF">2023-03-27T11:37:56Z</dcterms:created>
  <dcterms:modified xsi:type="dcterms:W3CDTF">2023-03-27T11:40:16Z</dcterms:modified>
</cp:coreProperties>
</file>