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DD66-6BB9-438D-A6BC-C71A28BB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1E4F2-AB47-4AE0-B92A-2135FA2D6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40E13-6771-4923-B4AF-93095EE6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0CC7A-6254-4854-BBDA-0DFDC8C2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808FC-99FB-41D5-992B-AB66FE0B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9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BCA8D-99B6-47C0-8461-7CD68E1E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BCA70C-37C3-423B-B284-166DE8986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E48E5-B8E2-4912-881F-5A078216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B136B-6602-4377-8EAF-FC67BD46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DAC280-ADFD-448F-ACD9-38A7BEFF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6DF67D-75CF-4549-8EFB-E3A4A3C27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74A1-1C41-4EFE-8059-24D9D58F5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663C43-3EF2-4D51-AF92-A82EF91E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7E2D73-5771-421A-B5A9-3441A08A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ED92C-1AA5-4419-898E-4C059BBC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3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0994E-04E1-4CB1-932C-03CBF67A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B03BD-52AA-4172-8BF5-8F015204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1ECBB-7228-4B0A-A718-912CF10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453BF-EE13-48F8-BDEE-D162DF31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467A1-D4B4-4730-8D67-9A3F52F5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2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A56AA-4305-4459-B920-8D687355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0BB65A-93ED-49E0-84AB-B3126094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56E17-9699-43FC-A33B-11580C8A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32BFE-1D4A-435B-B621-238F9770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13D2F-AE84-4B7B-B7FB-40BDC5F8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4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AEED5-C376-4090-A64B-6F378169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D7BA2-E2D0-4AF9-99D5-8CC223A44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21783E-5014-41DC-906A-53E6FA714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B976F-F5C5-4B53-A9F2-F30A0681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34776-2C2A-4936-8793-9CD55253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E6B77-AED2-4666-8D9F-D1CC7F83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2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D792-5DD2-4598-B0BB-413F8F01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10625-2FDA-43D9-A9AE-C5A3414D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D18D3E-397C-4C43-BBFB-04685C8A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F474F-267F-4143-B728-CB4876EEF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561880-53CC-400E-851A-8E4CDD597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88BB09-E9DB-46DB-AB07-61047C8C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1D454A-B935-421D-823D-9BE146F2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390673-0BE5-4BE9-9D32-54274756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5DBF2-F0B9-4729-96B2-9B0DA575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FC94F-CFA6-4B79-9049-6EAD2FA0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260D10-4A51-4FC6-96FD-523D4F59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52B91C-72ED-4F74-A10F-40CDDAB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6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F979F4-EF89-43F8-BF72-993B0359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A43169-9429-467F-B8BA-2801EE55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1AF039-5BE3-4965-B3BE-CD819B24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6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9864D-ED53-4BCE-9116-8EF83678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7B95D-D40E-448E-9830-601F9B78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613BA-A4CF-4EA0-8D17-59CC3AA4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FBA5-99F6-4EEB-9BAE-CBC972CE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978989-12F2-47DE-98AE-CCE4E5AA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66596-C2B1-4ED4-A7E3-141F106C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7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194D7-64A9-4087-9CB9-462013FF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8C454D-A044-42A9-BB2D-7B68D360E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E94D3E-BD8A-4024-8BD2-EB2942E1F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5F45C-F62F-4C43-A771-84DB6AEE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3BA021-8F59-4FDC-8831-D34EAC54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86AA9C-C3BC-442C-A74C-4905A2D1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1F9AC-3927-4ECA-B75A-C0CBEA35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4122C-0077-479D-B0EF-467708311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413AEE-9CD1-405E-81FE-5096170A8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2C43-C921-47D5-8FB3-0225822F4D7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B00FF-61F6-46A8-BE95-C72375D94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5DF1D-D7B2-4CBF-9A50-163E051C2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D683-8771-4CD5-B2D8-3B3C3E33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1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FBF38-2083-4216-BA93-F19B5D28B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2F41A8-487F-41CB-88EE-18293074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F6213F-9BB0-49FB-A530-37A703E1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459CB-6358-4F7F-BC79-C86D6071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C7BA05-E2ED-4313-B385-C4749D76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C7573D-BCFD-488E-8824-FC83C7429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7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C0A6A-C125-4790-844D-784D0F1F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8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563F4-3D73-44A5-AC36-6F90EEACF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3972F-550C-4171-BB78-AD872D14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76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2021-12-02T14:08:26Z</dcterms:created>
  <dcterms:modified xsi:type="dcterms:W3CDTF">2021-12-02T14:16:11Z</dcterms:modified>
</cp:coreProperties>
</file>