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4" r:id="rId6"/>
    <p:sldId id="260" r:id="rId7"/>
    <p:sldId id="259" r:id="rId8"/>
    <p:sldId id="263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2" y="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9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5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1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3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4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28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9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7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30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1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5D26B-383E-4308-B992-0DFBE15F08A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F36E9-2E20-492F-BA35-A5A49981A8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2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9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3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21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0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6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5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2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2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426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Ишутин Роман Валерьевич</cp:lastModifiedBy>
  <cp:revision>10</cp:revision>
  <dcterms:created xsi:type="dcterms:W3CDTF">2021-06-28T08:52:04Z</dcterms:created>
  <dcterms:modified xsi:type="dcterms:W3CDTF">2021-07-01T14:35:45Z</dcterms:modified>
</cp:coreProperties>
</file>