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26804-BB5A-5D1B-B9E8-CF11AD913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91CB3C-D8B0-F064-912C-550468C6C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DBE4F2-E12D-0348-2596-DEF497F71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D060-0C14-4D71-819D-5106BEC4BF56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149EE7-1DE2-F9E9-6B4B-4A620AB33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16AC13-182B-E648-2CE7-1CEF2CA64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2E3-0A0F-4094-8F66-AF3CB4BE0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96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7F0A7-809B-591D-7788-1CB7A0CAC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63469C-D45B-D8B0-1A0E-DC968FDC2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C4314-F945-2125-CC7F-56C54481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D060-0C14-4D71-819D-5106BEC4BF56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3E76D9-B3D4-AB27-9272-6C3336CE1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7725B7-6A2C-0FB1-0491-F0E5E9FD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2E3-0A0F-4094-8F66-AF3CB4BE0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98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0EAF77-3D3B-7EF6-0622-542CD799E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FBF8D3-DB6E-F396-0830-2F982B4C5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E19BE2-CFCE-D723-7EF3-50C9BFD10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D060-0C14-4D71-819D-5106BEC4BF56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7ECC1F-1EA1-59CE-5AC9-FBB667E8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926B1E-E427-AE47-02CD-6024D3032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2E3-0A0F-4094-8F66-AF3CB4BE0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939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FD8378-BBF1-445C-DA05-466F2E58E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FE360E-364B-D818-C6E4-8A13EA2D5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280DB-72B4-69FA-ADDD-C089C67FC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D060-0C14-4D71-819D-5106BEC4BF56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225E72-BD85-4834-058C-706D4D11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4C9E33-5433-3E61-AA6E-376D1949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2E3-0A0F-4094-8F66-AF3CB4BE0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07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DC041-087A-A2EC-16FD-C755CE123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0925B9-403F-39C4-9FCD-CF5AB7C7D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36A4DF-4DC5-3685-0C61-DE843FFD7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D060-0C14-4D71-819D-5106BEC4BF56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AFB54D-1A5A-3EAB-6E9B-6812DAFBF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4BD7D7-661D-D44A-F7C9-A14DC0DC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2E3-0A0F-4094-8F66-AF3CB4BE0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3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EC78F-57F3-A94D-3CF0-5B4FB677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8E2B2-6257-AB45-9B9C-7A82E1464E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E304F6-22D3-9349-04D9-C0C98A470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75EA02-1ABD-295F-6774-AB541225C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D060-0C14-4D71-819D-5106BEC4BF56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486435-D8EC-BF1E-6400-713950D2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344308-951A-241A-204E-CBB9029D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2E3-0A0F-4094-8F66-AF3CB4BE0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94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74811-7D24-862F-E1DA-22C650B7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4B3DA4-4565-91E5-9851-292B2A064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956625-93CA-769A-9D62-B932A4907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327066-34C0-7A22-6BDE-00784FB98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64300A-8095-3B30-ADD4-5F4FCA8B2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3F913C-27A5-1433-3333-E9C7A2E7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D060-0C14-4D71-819D-5106BEC4BF56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2FE2C6-AA8C-4501-E0D3-762A34E0A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42C58D-218A-FA1F-C856-E2CE97B3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2E3-0A0F-4094-8F66-AF3CB4BE0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65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4FE7E-7FEA-D909-B3FA-C7DF5C416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2A2897-E357-3624-C5D9-2BCADC2C0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D060-0C14-4D71-819D-5106BEC4BF56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EC7391-263A-8B9D-F309-3A0DCCEA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A8EE11-C5C7-B614-3EC2-C476B141D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2E3-0A0F-4094-8F66-AF3CB4BE0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89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3D673D3-0FB3-56F8-D077-D9AA5C0BF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D060-0C14-4D71-819D-5106BEC4BF56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68955A-30DB-928C-69C4-C51AD77F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BEE223-C139-7945-43DD-26FACA3B8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2E3-0A0F-4094-8F66-AF3CB4BE0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0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F98EB-15A5-EAB1-1A9D-92AEB908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DE925F-CFE0-5320-4DEF-F7DF6596F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FB01CD-DA5D-C883-64DB-BD854D076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7B6CCA-DB57-0648-BFF4-D2EE6D3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D060-0C14-4D71-819D-5106BEC4BF56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84BBDF-88C6-2884-090F-D22AF625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0C1C94-46D4-4698-63E9-8801E89F2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2E3-0A0F-4094-8F66-AF3CB4BE0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60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818F4-E170-45E6-0CA5-E5E31E15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726E0FD-ECA7-5DC2-4CF1-C1A67F80C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5B8D39-5962-0B5D-3C69-7A4280CE6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1A23F4-4834-CA46-A447-AE474BDF5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D060-0C14-4D71-819D-5106BEC4BF56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48FFED-192A-EE77-C0A8-3EE0092D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52002B-A79A-BC5F-CC7F-564E4076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2E3-0A0F-4094-8F66-AF3CB4BE0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984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2FE45-92BC-FC21-269D-A699AA64D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765EA7-6D6C-3932-06D9-8A8425EF0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5D073D-90BA-CFCA-8937-B57CB35C6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2D060-0C14-4D71-819D-5106BEC4BF56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4E52C-F2F1-F387-EF9F-975FACBFF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8419B4-5571-5ADE-6978-89F0423A1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E72E3-0A0F-4094-8F66-AF3CB4BE0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81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FCA0D-5706-E5B5-2295-50024D6A8F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5D54D1-AED7-0090-6204-574D58B584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6F9D59-4A78-977B-C9FA-FA51CF37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40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BA0E35-1A64-2FF0-A049-0BFAABD58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7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6A0E79-335D-166F-E450-CBEE40086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38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0DB284-9CE8-8FC8-ED27-9239421E2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6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F5F5E6-6410-858A-9547-4C6B8BE33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7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9890A6-4905-D1A0-DDF6-5963DB1D7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78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00708B-E3F9-0896-9E23-9A0609EBD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08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EA1E6-0604-1EB4-F5D8-1C452999F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62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751A44-06E1-07C7-14CC-89FDCBF2B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03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9C4E7F-2DAE-030C-7128-9164266E5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52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78449E-1A0E-7F29-0AB8-794261ED5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8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925B67-CE8A-316E-7F0B-3BE8B810E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10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055302-2212-7E73-224A-3614637C3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69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8293E5-C615-2F08-17DB-D3FF9FAC6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95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3718BD-A7E0-00B6-3730-6D82C40EC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14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BFBB29-E16A-CB31-A297-EDC05D5CC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47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4441C3-EA42-3B49-B136-DB46D875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69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1248DA-7E0E-8B37-D6CB-85F364C13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90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0B24EA-06D5-DBC8-6600-C5C636801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14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36E482-0F7A-87D1-66C7-CBF8A1FBF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67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A951E6-218D-FE77-9DAF-682C8472B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72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E83F4D-1C94-324B-8521-D9C472653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5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4AE604-C167-A2E2-2D97-B9975629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61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DF5DD7-A51B-4AC3-DF9D-03515D1C6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29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123DDD-5A07-8DCF-BB11-916CB2CAA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04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9DC6E0-4EDF-DD4B-6758-0B445D38A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59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16E616-AF55-1CC2-E967-662A8764B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21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3C371E-3C53-0B2F-0E98-3229CBF3B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70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E11FED-C377-10F9-74EC-2B2D7A227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8A9619-C344-54F3-A21C-622DD5BDB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18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AA199F-EB06-B36D-DBE2-39F00279B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42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9F35F9-58C1-700A-93A3-E3BD23422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92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1FC4B1-BE2B-BED4-ABD1-0473ABDD9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11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8FBCC0-6783-19EE-12DD-F30CD8036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2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7680C3-6DE7-8F37-61C1-8D3356347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49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D56DEF-0A3D-B46E-E865-313010A53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02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0276CA-2CF7-12D6-F6AA-A51524F67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53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F8A8A9-1797-F9E6-357C-77DA0B5E3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45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AE84B6-10FA-D918-2DD0-795512FD4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67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A42AC8-5111-ADFA-D379-5456DFE70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4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B589B8-742A-2239-289F-39CD1483D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13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124199-AA5A-C8CC-AFFF-31975256F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379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Казнова Анна Сергеевна</dc:creator>
  <cp:lastModifiedBy>Казнова Анна Сергеевна</cp:lastModifiedBy>
  <cp:revision>1</cp:revision>
  <dcterms:created xsi:type="dcterms:W3CDTF">2023-01-24T06:05:55Z</dcterms:created>
  <dcterms:modified xsi:type="dcterms:W3CDTF">2023-01-24T06:31:20Z</dcterms:modified>
</cp:coreProperties>
</file>