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6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1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7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4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A6AE-F859-4608-9617-BE3F7601483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D1B9-2953-4E65-B7DD-6EC014B5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2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4</cp:revision>
  <dcterms:created xsi:type="dcterms:W3CDTF">2024-01-23T11:09:01Z</dcterms:created>
  <dcterms:modified xsi:type="dcterms:W3CDTF">2024-01-25T13:17:00Z</dcterms:modified>
</cp:coreProperties>
</file>