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42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1E40-894F-4339-A0D6-0AF6284AD71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40DB-5FF6-4114-8C2C-F7C35E550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34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1E40-894F-4339-A0D6-0AF6284AD71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40DB-5FF6-4114-8C2C-F7C35E550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6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1E40-894F-4339-A0D6-0AF6284AD71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40DB-5FF6-4114-8C2C-F7C35E550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7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1E40-894F-4339-A0D6-0AF6284AD71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40DB-5FF6-4114-8C2C-F7C35E550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84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1E40-894F-4339-A0D6-0AF6284AD71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40DB-5FF6-4114-8C2C-F7C35E550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33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1E40-894F-4339-A0D6-0AF6284AD71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40DB-5FF6-4114-8C2C-F7C35E550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3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1E40-894F-4339-A0D6-0AF6284AD71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40DB-5FF6-4114-8C2C-F7C35E550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4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1E40-894F-4339-A0D6-0AF6284AD71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40DB-5FF6-4114-8C2C-F7C35E550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3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1E40-894F-4339-A0D6-0AF6284AD71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40DB-5FF6-4114-8C2C-F7C35E550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88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1E40-894F-4339-A0D6-0AF6284AD71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40DB-5FF6-4114-8C2C-F7C35E550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0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1E40-894F-4339-A0D6-0AF6284AD71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40DB-5FF6-4114-8C2C-F7C35E550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96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71E40-894F-4339-A0D6-0AF6284AD71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40DB-5FF6-4114-8C2C-F7C35E550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9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83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20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0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5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5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3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8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9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12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30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Бурмистрова Валерия Сергеевна</dc:creator>
  <cp:lastModifiedBy>Бурмистрова Валерия Сергеевна</cp:lastModifiedBy>
  <cp:revision>5</cp:revision>
  <dcterms:created xsi:type="dcterms:W3CDTF">2024-03-14T07:58:46Z</dcterms:created>
  <dcterms:modified xsi:type="dcterms:W3CDTF">2024-04-01T07:46:15Z</dcterms:modified>
</cp:coreProperties>
</file>